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79" r:id="rId5"/>
    <p:sldMasterId id="2147483688" r:id="rId6"/>
    <p:sldMasterId id="2147483711" r:id="rId7"/>
    <p:sldMasterId id="2147483714" r:id="rId8"/>
    <p:sldMasterId id="2147483716" r:id="rId9"/>
    <p:sldMasterId id="2147483718" r:id="rId10"/>
    <p:sldMasterId id="2147483720" r:id="rId11"/>
    <p:sldMasterId id="2147483727" r:id="rId12"/>
  </p:sldMasterIdLst>
  <p:notesMasterIdLst>
    <p:notesMasterId r:id="rId32"/>
  </p:notesMasterIdLst>
  <p:handoutMasterIdLst>
    <p:handoutMasterId r:id="rId33"/>
  </p:handoutMasterIdLst>
  <p:sldIdLst>
    <p:sldId id="465" r:id="rId13"/>
    <p:sldId id="484" r:id="rId14"/>
    <p:sldId id="497" r:id="rId15"/>
    <p:sldId id="485" r:id="rId16"/>
    <p:sldId id="478" r:id="rId17"/>
    <p:sldId id="479" r:id="rId18"/>
    <p:sldId id="283" r:id="rId19"/>
    <p:sldId id="284" r:id="rId20"/>
    <p:sldId id="477" r:id="rId21"/>
    <p:sldId id="480" r:id="rId22"/>
    <p:sldId id="270" r:id="rId23"/>
    <p:sldId id="488" r:id="rId24"/>
    <p:sldId id="272" r:id="rId25"/>
    <p:sldId id="498" r:id="rId26"/>
    <p:sldId id="489" r:id="rId27"/>
    <p:sldId id="482" r:id="rId28"/>
    <p:sldId id="493" r:id="rId29"/>
    <p:sldId id="496" r:id="rId30"/>
    <p:sldId id="475" r:id="rId31"/>
  </p:sldIdLst>
  <p:sldSz cx="12192000" cy="6858000"/>
  <p:notesSz cx="6805613" cy="9944100"/>
  <p:defaultTextStyle>
    <a:defPPr>
      <a:defRPr lang="fr-CH"/>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575" userDrawn="1">
          <p15:clr>
            <a:srgbClr val="A4A3A4"/>
          </p15:clr>
        </p15:guide>
        <p15:guide id="3" pos="5609" userDrawn="1">
          <p15:clr>
            <a:srgbClr val="A4A3A4"/>
          </p15:clr>
        </p15:guide>
        <p15:guide id="4" orient="horz" pos="379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AAE6"/>
    <a:srgbClr val="009BD2"/>
    <a:srgbClr val="0070BC"/>
    <a:srgbClr val="00CC99"/>
    <a:srgbClr val="33CCCC"/>
    <a:srgbClr val="283147"/>
    <a:srgbClr val="E1005A"/>
    <a:srgbClr val="3C3C3C"/>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1259" autoAdjust="0"/>
  </p:normalViewPr>
  <p:slideViewPr>
    <p:cSldViewPr>
      <p:cViewPr varScale="1">
        <p:scale>
          <a:sx n="61" d="100"/>
          <a:sy n="61" d="100"/>
        </p:scale>
        <p:origin x="1483" y="43"/>
      </p:cViewPr>
      <p:guideLst>
        <p:guide orient="horz" pos="3294"/>
        <p:guide pos="575"/>
        <p:guide pos="5609"/>
        <p:guide orient="horz" pos="3793"/>
      </p:guideLst>
    </p:cSldViewPr>
  </p:slideViewPr>
  <p:notesTextViewPr>
    <p:cViewPr>
      <p:scale>
        <a:sx n="100" d="100"/>
        <a:sy n="100" d="100"/>
      </p:scale>
      <p:origin x="0" y="0"/>
    </p:cViewPr>
  </p:notesTextViewPr>
  <p:sorterViewPr>
    <p:cViewPr varScale="1">
      <p:scale>
        <a:sx n="100" d="100"/>
        <a:sy n="100" d="100"/>
      </p:scale>
      <p:origin x="0" y="-144"/>
    </p:cViewPr>
  </p:sorterViewPr>
  <p:notesViewPr>
    <p:cSldViewPr>
      <p:cViewPr varScale="1">
        <p:scale>
          <a:sx n="87" d="100"/>
          <a:sy n="87" d="100"/>
        </p:scale>
        <p:origin x="312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9099" cy="497206"/>
          </a:xfrm>
          <a:prstGeom prst="rect">
            <a:avLst/>
          </a:prstGeom>
        </p:spPr>
        <p:txBody>
          <a:bodyPr vert="horz" lIns="95698" tIns="47849" rIns="95698" bIns="47849" rtlCol="0"/>
          <a:lstStyle>
            <a:lvl1pPr algn="l">
              <a:defRPr sz="1200"/>
            </a:lvl1pPr>
          </a:lstStyle>
          <a:p>
            <a:endParaRPr lang="de-DE"/>
          </a:p>
        </p:txBody>
      </p:sp>
      <p:sp>
        <p:nvSpPr>
          <p:cNvPr id="3" name="Datumsplatzhalter 2"/>
          <p:cNvSpPr>
            <a:spLocks noGrp="1"/>
          </p:cNvSpPr>
          <p:nvPr>
            <p:ph type="dt" sz="quarter" idx="1"/>
          </p:nvPr>
        </p:nvSpPr>
        <p:spPr>
          <a:xfrm>
            <a:off x="3854941" y="0"/>
            <a:ext cx="2949099" cy="497206"/>
          </a:xfrm>
          <a:prstGeom prst="rect">
            <a:avLst/>
          </a:prstGeom>
        </p:spPr>
        <p:txBody>
          <a:bodyPr vert="horz" lIns="95698" tIns="47849" rIns="95698" bIns="47849" rtlCol="0"/>
          <a:lstStyle>
            <a:lvl1pPr algn="r">
              <a:defRPr sz="1200"/>
            </a:lvl1pPr>
          </a:lstStyle>
          <a:p>
            <a:fld id="{ABDD2844-7FBE-DB48-A7FB-D789BD995120}" type="datetimeFigureOut">
              <a:rPr lang="de-DE" smtClean="0"/>
              <a:t>09.03.2020</a:t>
            </a:fld>
            <a:endParaRPr lang="de-DE"/>
          </a:p>
        </p:txBody>
      </p:sp>
      <p:sp>
        <p:nvSpPr>
          <p:cNvPr id="4" name="Fußzeilenplatzhalter 3"/>
          <p:cNvSpPr>
            <a:spLocks noGrp="1"/>
          </p:cNvSpPr>
          <p:nvPr>
            <p:ph type="ftr" sz="quarter" idx="2"/>
          </p:nvPr>
        </p:nvSpPr>
        <p:spPr>
          <a:xfrm>
            <a:off x="1" y="9445168"/>
            <a:ext cx="2949099" cy="497206"/>
          </a:xfrm>
          <a:prstGeom prst="rect">
            <a:avLst/>
          </a:prstGeom>
        </p:spPr>
        <p:txBody>
          <a:bodyPr vert="horz" lIns="95698" tIns="47849" rIns="95698" bIns="47849" rtlCol="0" anchor="b"/>
          <a:lstStyle>
            <a:lvl1pPr algn="l">
              <a:defRPr sz="1200"/>
            </a:lvl1pPr>
          </a:lstStyle>
          <a:p>
            <a:endParaRPr lang="de-DE"/>
          </a:p>
        </p:txBody>
      </p:sp>
      <p:sp>
        <p:nvSpPr>
          <p:cNvPr id="5" name="Foliennummernplatzhalter 4"/>
          <p:cNvSpPr>
            <a:spLocks noGrp="1"/>
          </p:cNvSpPr>
          <p:nvPr>
            <p:ph type="sldNum" sz="quarter" idx="3"/>
          </p:nvPr>
        </p:nvSpPr>
        <p:spPr>
          <a:xfrm>
            <a:off x="3854941" y="9445168"/>
            <a:ext cx="2949099" cy="497206"/>
          </a:xfrm>
          <a:prstGeom prst="rect">
            <a:avLst/>
          </a:prstGeom>
        </p:spPr>
        <p:txBody>
          <a:bodyPr vert="horz" lIns="95698" tIns="47849" rIns="95698" bIns="47849" rtlCol="0" anchor="b"/>
          <a:lstStyle>
            <a:lvl1pPr algn="r">
              <a:defRPr sz="1200"/>
            </a:lvl1pPr>
          </a:lstStyle>
          <a:p>
            <a:fld id="{DC8FDC6F-4E7F-AA4A-826C-679F0E128B5D}" type="slidenum">
              <a:rPr lang="de-DE" smtClean="0"/>
              <a:t>‹#›</a:t>
            </a:fld>
            <a:endParaRPr lang="de-DE"/>
          </a:p>
        </p:txBody>
      </p:sp>
    </p:spTree>
    <p:extLst>
      <p:ext uri="{BB962C8B-B14F-4D97-AF65-F5344CB8AC3E}">
        <p14:creationId xmlns:p14="http://schemas.microsoft.com/office/powerpoint/2010/main" val="2560870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2949099" cy="497206"/>
          </a:xfrm>
          <a:prstGeom prst="rect">
            <a:avLst/>
          </a:prstGeom>
        </p:spPr>
        <p:txBody>
          <a:bodyPr vert="horz" lIns="95698" tIns="47849" rIns="95698" bIns="47849" rtlCol="0"/>
          <a:lstStyle>
            <a:lvl1pPr algn="l">
              <a:defRPr sz="1200"/>
            </a:lvl1pPr>
          </a:lstStyle>
          <a:p>
            <a:endParaRPr lang="de-DE"/>
          </a:p>
        </p:txBody>
      </p:sp>
      <p:sp>
        <p:nvSpPr>
          <p:cNvPr id="3" name="Datumsplatzhalter 2"/>
          <p:cNvSpPr>
            <a:spLocks noGrp="1"/>
          </p:cNvSpPr>
          <p:nvPr>
            <p:ph type="dt" idx="1"/>
          </p:nvPr>
        </p:nvSpPr>
        <p:spPr>
          <a:xfrm>
            <a:off x="3854941" y="0"/>
            <a:ext cx="2949099" cy="497206"/>
          </a:xfrm>
          <a:prstGeom prst="rect">
            <a:avLst/>
          </a:prstGeom>
        </p:spPr>
        <p:txBody>
          <a:bodyPr vert="horz" lIns="95698" tIns="47849" rIns="95698" bIns="47849" rtlCol="0"/>
          <a:lstStyle>
            <a:lvl1pPr algn="r">
              <a:defRPr sz="1200"/>
            </a:lvl1pPr>
          </a:lstStyle>
          <a:p>
            <a:fld id="{9DC5C78E-AE3B-6B47-8833-78B19EEE139F}" type="datetimeFigureOut">
              <a:rPr lang="de-DE" smtClean="0"/>
              <a:t>09.03.2020</a:t>
            </a:fld>
            <a:endParaRPr lang="de-DE"/>
          </a:p>
        </p:txBody>
      </p:sp>
      <p:sp>
        <p:nvSpPr>
          <p:cNvPr id="4" name="Folienbildplatzhalter 3"/>
          <p:cNvSpPr>
            <a:spLocks noGrp="1" noRot="1" noChangeAspect="1"/>
          </p:cNvSpPr>
          <p:nvPr>
            <p:ph type="sldImg" idx="2"/>
          </p:nvPr>
        </p:nvSpPr>
        <p:spPr>
          <a:xfrm>
            <a:off x="90488" y="746125"/>
            <a:ext cx="6624637" cy="3727450"/>
          </a:xfrm>
          <a:prstGeom prst="rect">
            <a:avLst/>
          </a:prstGeom>
          <a:noFill/>
          <a:ln w="12700">
            <a:solidFill>
              <a:prstClr val="black"/>
            </a:solidFill>
          </a:ln>
        </p:spPr>
        <p:txBody>
          <a:bodyPr vert="horz" lIns="95698" tIns="47849" rIns="95698" bIns="47849" rtlCol="0" anchor="ctr"/>
          <a:lstStyle/>
          <a:p>
            <a:endParaRPr lang="de-DE"/>
          </a:p>
        </p:txBody>
      </p:sp>
      <p:sp>
        <p:nvSpPr>
          <p:cNvPr id="5" name="Notizenplatzhalter 4"/>
          <p:cNvSpPr>
            <a:spLocks noGrp="1"/>
          </p:cNvSpPr>
          <p:nvPr>
            <p:ph type="body" sz="quarter" idx="3"/>
          </p:nvPr>
        </p:nvSpPr>
        <p:spPr>
          <a:xfrm>
            <a:off x="680562" y="4723448"/>
            <a:ext cx="5444490" cy="4474846"/>
          </a:xfrm>
          <a:prstGeom prst="rect">
            <a:avLst/>
          </a:prstGeom>
        </p:spPr>
        <p:txBody>
          <a:bodyPr vert="horz" lIns="95698" tIns="47849" rIns="95698" bIns="47849"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445168"/>
            <a:ext cx="2949099" cy="497206"/>
          </a:xfrm>
          <a:prstGeom prst="rect">
            <a:avLst/>
          </a:prstGeom>
        </p:spPr>
        <p:txBody>
          <a:bodyPr vert="horz" lIns="95698" tIns="47849" rIns="95698" bIns="47849" rtlCol="0" anchor="b"/>
          <a:lstStyle>
            <a:lvl1pPr algn="l">
              <a:defRPr sz="1200"/>
            </a:lvl1pPr>
          </a:lstStyle>
          <a:p>
            <a:endParaRPr lang="de-DE"/>
          </a:p>
        </p:txBody>
      </p:sp>
      <p:sp>
        <p:nvSpPr>
          <p:cNvPr id="7" name="Foliennummernplatzhalter 6"/>
          <p:cNvSpPr>
            <a:spLocks noGrp="1"/>
          </p:cNvSpPr>
          <p:nvPr>
            <p:ph type="sldNum" sz="quarter" idx="5"/>
          </p:nvPr>
        </p:nvSpPr>
        <p:spPr>
          <a:xfrm>
            <a:off x="3854941" y="9445168"/>
            <a:ext cx="2949099" cy="497206"/>
          </a:xfrm>
          <a:prstGeom prst="rect">
            <a:avLst/>
          </a:prstGeom>
        </p:spPr>
        <p:txBody>
          <a:bodyPr vert="horz" lIns="95698" tIns="47849" rIns="95698" bIns="47849" rtlCol="0" anchor="b"/>
          <a:lstStyle>
            <a:lvl1pPr algn="r">
              <a:defRPr sz="1200"/>
            </a:lvl1pPr>
          </a:lstStyle>
          <a:p>
            <a:fld id="{673216F3-626C-B640-A50B-68829712E7FD}" type="slidenum">
              <a:rPr lang="de-DE" smtClean="0"/>
              <a:t>‹#›</a:t>
            </a:fld>
            <a:endParaRPr lang="de-DE"/>
          </a:p>
        </p:txBody>
      </p:sp>
    </p:spTree>
    <p:extLst>
      <p:ext uri="{BB962C8B-B14F-4D97-AF65-F5344CB8AC3E}">
        <p14:creationId xmlns:p14="http://schemas.microsoft.com/office/powerpoint/2010/main" val="26450993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My presentation today is on Smart Body Area IoT in 6G. I would like to thank the organizers of the 6G Wireless Summit, Special session on Health, for inviting me to make this preparation and apologize for the fact that I cannot be here in person today.</a:t>
            </a:r>
          </a:p>
          <a:p>
            <a:endParaRPr lang="en-GB" dirty="0"/>
          </a:p>
          <a:p>
            <a:endParaRPr lang="en-GB" dirty="0"/>
          </a:p>
        </p:txBody>
      </p:sp>
      <p:sp>
        <p:nvSpPr>
          <p:cNvPr id="4" name="Slide Number Placeholder 3"/>
          <p:cNvSpPr>
            <a:spLocks noGrp="1"/>
          </p:cNvSpPr>
          <p:nvPr>
            <p:ph type="sldNum" sz="quarter" idx="10"/>
          </p:nvPr>
        </p:nvSpPr>
        <p:spPr/>
        <p:txBody>
          <a:bodyPr/>
          <a:lstStyle/>
          <a:p>
            <a:fld id="{6DCF04B4-F238-4200-93A1-E2411EF56D96}" type="slidenum">
              <a:rPr lang="en-GB" smtClean="0"/>
              <a:t>0</a:t>
            </a:fld>
            <a:endParaRPr lang="en-GB"/>
          </a:p>
        </p:txBody>
      </p:sp>
    </p:spTree>
    <p:extLst>
      <p:ext uri="{BB962C8B-B14F-4D97-AF65-F5344CB8AC3E}">
        <p14:creationId xmlns:p14="http://schemas.microsoft.com/office/powerpoint/2010/main" val="130252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So </a:t>
            </a:r>
            <a:r>
              <a:rPr lang="fr-CH" dirty="0" err="1"/>
              <a:t>we</a:t>
            </a:r>
            <a:r>
              <a:rPr lang="fr-CH" dirty="0"/>
              <a:t> </a:t>
            </a:r>
            <a:r>
              <a:rPr lang="fr-CH" dirty="0" err="1"/>
              <a:t>may</a:t>
            </a:r>
            <a:r>
              <a:rPr lang="fr-CH" dirty="0"/>
              <a:t> </a:t>
            </a:r>
            <a:r>
              <a:rPr lang="fr-CH" dirty="0" err="1"/>
              <a:t>ask</a:t>
            </a:r>
            <a:r>
              <a:rPr lang="fr-CH" dirty="0"/>
              <a:t> </a:t>
            </a:r>
            <a:r>
              <a:rPr lang="fr-CH" dirty="0" err="1"/>
              <a:t>ourselevs</a:t>
            </a:r>
            <a:r>
              <a:rPr lang="fr-CH" dirty="0"/>
              <a:t>, </a:t>
            </a:r>
            <a:r>
              <a:rPr lang="fr-CH" dirty="0" err="1"/>
              <a:t>what</a:t>
            </a:r>
            <a:r>
              <a:rPr lang="fr-CH" dirty="0"/>
              <a:t> </a:t>
            </a:r>
            <a:r>
              <a:rPr lang="fr-CH" dirty="0" err="1"/>
              <a:t>is</a:t>
            </a:r>
            <a:r>
              <a:rPr lang="fr-CH" dirty="0"/>
              <a:t> the </a:t>
            </a:r>
            <a:r>
              <a:rPr lang="fr-CH" dirty="0" err="1"/>
              <a:t>relationship</a:t>
            </a:r>
            <a:r>
              <a:rPr lang="fr-CH" dirty="0"/>
              <a:t> </a:t>
            </a:r>
            <a:r>
              <a:rPr lang="fr-CH" dirty="0" err="1"/>
              <a:t>between</a:t>
            </a:r>
            <a:r>
              <a:rPr lang="fr-CH" dirty="0"/>
              <a:t> 6G and BAN?</a:t>
            </a:r>
          </a:p>
          <a:p>
            <a:endParaRPr lang="fr-CH" dirty="0"/>
          </a:p>
          <a:p>
            <a:r>
              <a:rPr lang="fr-CH" dirty="0"/>
              <a:t>In the </a:t>
            </a:r>
            <a:r>
              <a:rPr lang="fr-CH" dirty="0" err="1"/>
              <a:t>past</a:t>
            </a:r>
            <a:r>
              <a:rPr lang="fr-CH" dirty="0"/>
              <a:t>, mobile, WBAN / WPAN / WSN and </a:t>
            </a:r>
            <a:r>
              <a:rPr lang="fr-CH" dirty="0" err="1"/>
              <a:t>WiFi</a:t>
            </a:r>
            <a:r>
              <a:rPr lang="fr-CH" dirty="0"/>
              <a:t> </a:t>
            </a:r>
            <a:r>
              <a:rPr lang="fr-CH" dirty="0" err="1"/>
              <a:t>were</a:t>
            </a:r>
            <a:r>
              <a:rPr lang="fr-CH" dirty="0"/>
              <a:t> </a:t>
            </a:r>
            <a:r>
              <a:rPr lang="fr-CH" dirty="0" err="1"/>
              <a:t>separate</a:t>
            </a:r>
            <a:r>
              <a:rPr lang="fr-CH" dirty="0"/>
              <a:t> </a:t>
            </a:r>
            <a:r>
              <a:rPr lang="fr-CH" dirty="0" err="1"/>
              <a:t>systems</a:t>
            </a:r>
            <a:r>
              <a:rPr lang="fr-CH" dirty="0"/>
              <a:t>. </a:t>
            </a:r>
            <a:r>
              <a:rPr lang="fr-CH" dirty="0" err="1"/>
              <a:t>Going</a:t>
            </a:r>
            <a:r>
              <a:rPr lang="fr-CH" dirty="0"/>
              <a:t> </a:t>
            </a:r>
            <a:r>
              <a:rPr lang="fr-CH" dirty="0" err="1"/>
              <a:t>forward</a:t>
            </a:r>
            <a:r>
              <a:rPr lang="fr-CH" dirty="0"/>
              <a:t>, </a:t>
            </a:r>
            <a:r>
              <a:rPr lang="fr-CH" dirty="0" err="1"/>
              <a:t>we</a:t>
            </a:r>
            <a:r>
              <a:rPr lang="fr-CH" dirty="0"/>
              <a:t> can imagine </a:t>
            </a:r>
            <a:r>
              <a:rPr lang="fr-CH" dirty="0" err="1"/>
              <a:t>them</a:t>
            </a:r>
            <a:r>
              <a:rPr lang="fr-CH" dirty="0"/>
              <a:t> </a:t>
            </a:r>
            <a:r>
              <a:rPr lang="fr-CH" dirty="0" err="1"/>
              <a:t>merged</a:t>
            </a:r>
            <a:r>
              <a:rPr lang="fr-CH" dirty="0"/>
              <a:t> </a:t>
            </a:r>
            <a:r>
              <a:rPr lang="fr-CH" dirty="0" err="1"/>
              <a:t>into</a:t>
            </a:r>
            <a:r>
              <a:rPr lang="fr-CH" dirty="0"/>
              <a:t> one system: 6G – IoT. This system </a:t>
            </a:r>
            <a:r>
              <a:rPr lang="fr-CH" dirty="0" err="1"/>
              <a:t>provides</a:t>
            </a:r>
            <a:r>
              <a:rPr lang="fr-CH" dirty="0"/>
              <a:t> for </a:t>
            </a:r>
            <a:r>
              <a:rPr lang="fr-CH" dirty="0" err="1"/>
              <a:t>seamless</a:t>
            </a:r>
            <a:r>
              <a:rPr lang="fr-CH" dirty="0"/>
              <a:t>, </a:t>
            </a:r>
            <a:r>
              <a:rPr lang="fr-CH" dirty="0" err="1"/>
              <a:t>multi-standard</a:t>
            </a:r>
            <a:r>
              <a:rPr lang="fr-CH" dirty="0"/>
              <a:t> </a:t>
            </a:r>
            <a:r>
              <a:rPr lang="fr-CH" dirty="0" err="1"/>
              <a:t>connectivity</a:t>
            </a:r>
            <a:r>
              <a:rPr lang="fr-CH" dirty="0"/>
              <a:t> of IoT </a:t>
            </a:r>
            <a:r>
              <a:rPr lang="fr-CH" dirty="0" err="1"/>
              <a:t>devices</a:t>
            </a:r>
            <a:r>
              <a:rPr lang="fr-CH" dirty="0"/>
              <a:t>. It </a:t>
            </a:r>
            <a:r>
              <a:rPr lang="fr-CH" dirty="0" err="1"/>
              <a:t>provides</a:t>
            </a:r>
            <a:r>
              <a:rPr lang="fr-CH" dirty="0"/>
              <a:t> for </a:t>
            </a:r>
            <a:r>
              <a:rPr lang="fr-CH" dirty="0" err="1"/>
              <a:t>secure</a:t>
            </a:r>
            <a:r>
              <a:rPr lang="fr-CH" dirty="0"/>
              <a:t> and </a:t>
            </a:r>
            <a:r>
              <a:rPr lang="fr-CH" dirty="0" err="1"/>
              <a:t>private</a:t>
            </a:r>
            <a:r>
              <a:rPr lang="fr-CH" dirty="0"/>
              <a:t> E2E </a:t>
            </a:r>
            <a:r>
              <a:rPr lang="fr-CH" dirty="0" err="1"/>
              <a:t>connectivity</a:t>
            </a:r>
            <a:r>
              <a:rPr lang="fr-CH" dirty="0"/>
              <a:t> </a:t>
            </a:r>
            <a:r>
              <a:rPr lang="fr-CH" dirty="0" err="1"/>
              <a:t>with</a:t>
            </a:r>
            <a:r>
              <a:rPr lang="fr-CH" dirty="0"/>
              <a:t> </a:t>
            </a:r>
            <a:r>
              <a:rPr lang="fr-CH" dirty="0" err="1"/>
              <a:t>embedded</a:t>
            </a:r>
            <a:r>
              <a:rPr lang="fr-CH" dirty="0"/>
              <a:t> trust. Service </a:t>
            </a:r>
            <a:r>
              <a:rPr lang="fr-CH" dirty="0" err="1"/>
              <a:t>is</a:t>
            </a:r>
            <a:r>
              <a:rPr lang="fr-CH" dirty="0"/>
              <a:t> flexible and </a:t>
            </a:r>
            <a:r>
              <a:rPr lang="fr-CH" dirty="0" err="1"/>
              <a:t>our</a:t>
            </a:r>
            <a:r>
              <a:rPr lang="fr-CH" dirty="0"/>
              <a:t> </a:t>
            </a:r>
            <a:r>
              <a:rPr lang="fr-CH" dirty="0" err="1"/>
              <a:t>devices</a:t>
            </a:r>
            <a:r>
              <a:rPr lang="fr-CH" dirty="0"/>
              <a:t>, </a:t>
            </a:r>
            <a:r>
              <a:rPr lang="fr-CH" dirty="0" err="1"/>
              <a:t>including</a:t>
            </a:r>
            <a:r>
              <a:rPr lang="fr-CH" dirty="0"/>
              <a:t> </a:t>
            </a:r>
            <a:r>
              <a:rPr lang="fr-CH" dirty="0" err="1"/>
              <a:t>our</a:t>
            </a:r>
            <a:r>
              <a:rPr lang="fr-CH" dirty="0"/>
              <a:t> BAN </a:t>
            </a:r>
            <a:r>
              <a:rPr lang="fr-CH" dirty="0" err="1"/>
              <a:t>devices</a:t>
            </a:r>
            <a:r>
              <a:rPr lang="fr-CH" dirty="0"/>
              <a:t>, </a:t>
            </a:r>
            <a:r>
              <a:rPr lang="fr-CH" dirty="0" err="1"/>
              <a:t>represent</a:t>
            </a:r>
            <a:r>
              <a:rPr lang="fr-CH" dirty="0"/>
              <a:t> the «smart </a:t>
            </a:r>
            <a:r>
              <a:rPr lang="fr-CH" dirty="0" err="1"/>
              <a:t>edge</a:t>
            </a:r>
            <a:r>
              <a:rPr lang="fr-CH" dirty="0"/>
              <a:t>» and </a:t>
            </a:r>
            <a:r>
              <a:rPr lang="fr-CH" dirty="0" err="1"/>
              <a:t>may</a:t>
            </a:r>
            <a:r>
              <a:rPr lang="fr-CH" dirty="0"/>
              <a:t> </a:t>
            </a:r>
            <a:r>
              <a:rPr lang="fr-CH" dirty="0" err="1"/>
              <a:t>be</a:t>
            </a:r>
            <a:r>
              <a:rPr lang="fr-CH" dirty="0"/>
              <a:t> capable of </a:t>
            </a:r>
            <a:r>
              <a:rPr lang="fr-CH" dirty="0" err="1"/>
              <a:t>cooperating</a:t>
            </a:r>
            <a:r>
              <a:rPr lang="fr-CH" dirty="0"/>
              <a:t>.</a:t>
            </a:r>
          </a:p>
        </p:txBody>
      </p:sp>
      <p:sp>
        <p:nvSpPr>
          <p:cNvPr id="4" name="Slide Number Placeholder 3"/>
          <p:cNvSpPr>
            <a:spLocks noGrp="1"/>
          </p:cNvSpPr>
          <p:nvPr>
            <p:ph type="sldNum" sz="quarter" idx="5"/>
          </p:nvPr>
        </p:nvSpPr>
        <p:spPr/>
        <p:txBody>
          <a:bodyPr/>
          <a:lstStyle/>
          <a:p>
            <a:fld id="{673216F3-626C-B640-A50B-68829712E7FD}" type="slidenum">
              <a:rPr lang="de-DE" smtClean="0"/>
              <a:t>9</a:t>
            </a:fld>
            <a:endParaRPr lang="de-DE"/>
          </a:p>
        </p:txBody>
      </p:sp>
    </p:spTree>
    <p:extLst>
      <p:ext uri="{BB962C8B-B14F-4D97-AF65-F5344CB8AC3E}">
        <p14:creationId xmlns:p14="http://schemas.microsoft.com/office/powerpoint/2010/main" val="773229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illustrate a vision of </a:t>
            </a:r>
            <a:r>
              <a:rPr lang="en-GB" dirty="0" err="1"/>
              <a:t>SmartBAN</a:t>
            </a:r>
            <a:r>
              <a:rPr lang="en-GB" dirty="0"/>
              <a:t> in the 6G –IoT. Connectivity and interaction occur across multiple layers:  the environment, the body and the edge / coordinator and the cloud). All connected via 6G – IoT infrastructure</a:t>
            </a:r>
          </a:p>
        </p:txBody>
      </p:sp>
      <p:sp>
        <p:nvSpPr>
          <p:cNvPr id="4" name="Slide Number Placeholder 3"/>
          <p:cNvSpPr>
            <a:spLocks noGrp="1"/>
          </p:cNvSpPr>
          <p:nvPr>
            <p:ph type="sldNum" sz="quarter" idx="10"/>
          </p:nvPr>
        </p:nvSpPr>
        <p:spPr/>
        <p:txBody>
          <a:bodyPr/>
          <a:lstStyle/>
          <a:p>
            <a:fld id="{133BB0C7-B4B3-4352-AC5B-32B698AED3BD}" type="slidenum">
              <a:rPr lang="en-US" smtClean="0"/>
              <a:t>10</a:t>
            </a:fld>
            <a:endParaRPr lang="en-US"/>
          </a:p>
        </p:txBody>
      </p:sp>
    </p:spTree>
    <p:extLst>
      <p:ext uri="{BB962C8B-B14F-4D97-AF65-F5344CB8AC3E}">
        <p14:creationId xmlns:p14="http://schemas.microsoft.com/office/powerpoint/2010/main" val="47370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In </a:t>
            </a:r>
            <a:r>
              <a:rPr lang="fr-CH" dirty="0" err="1"/>
              <a:t>order</a:t>
            </a:r>
            <a:r>
              <a:rPr lang="fr-CH" dirty="0"/>
              <a:t> to </a:t>
            </a:r>
            <a:r>
              <a:rPr lang="fr-CH" dirty="0" err="1"/>
              <a:t>realize</a:t>
            </a:r>
            <a:r>
              <a:rPr lang="fr-CH" dirty="0"/>
              <a:t> </a:t>
            </a:r>
            <a:r>
              <a:rPr lang="fr-CH" dirty="0" err="1"/>
              <a:t>our</a:t>
            </a:r>
            <a:r>
              <a:rPr lang="fr-CH" dirty="0"/>
              <a:t> vision of </a:t>
            </a:r>
            <a:r>
              <a:rPr lang="fr-CH" dirty="0" err="1"/>
              <a:t>SmartBAN</a:t>
            </a:r>
            <a:r>
              <a:rPr lang="fr-CH" dirty="0"/>
              <a:t> in the 6G – IoT, </a:t>
            </a:r>
            <a:r>
              <a:rPr lang="fr-CH" dirty="0" err="1"/>
              <a:t>there</a:t>
            </a:r>
            <a:r>
              <a:rPr lang="fr-CH" dirty="0"/>
              <a:t> are a </a:t>
            </a:r>
            <a:r>
              <a:rPr lang="fr-CH" dirty="0" err="1"/>
              <a:t>number</a:t>
            </a:r>
            <a:r>
              <a:rPr lang="fr-CH" dirty="0"/>
              <a:t> of </a:t>
            </a:r>
            <a:r>
              <a:rPr lang="fr-CH" dirty="0" err="1"/>
              <a:t>requirements</a:t>
            </a:r>
            <a:r>
              <a:rPr lang="fr-CH" dirty="0"/>
              <a:t>:</a:t>
            </a:r>
          </a:p>
          <a:p>
            <a:endParaRPr lang="fr-CH" dirty="0"/>
          </a:p>
          <a:p>
            <a:r>
              <a:rPr lang="fr-CH" dirty="0"/>
              <a:t>6G </a:t>
            </a:r>
            <a:r>
              <a:rPr lang="fr-CH" dirty="0" err="1"/>
              <a:t>requires</a:t>
            </a:r>
            <a:r>
              <a:rPr lang="fr-CH" dirty="0"/>
              <a:t> a network </a:t>
            </a:r>
            <a:r>
              <a:rPr lang="fr-CH" dirty="0" err="1"/>
              <a:t>with</a:t>
            </a:r>
            <a:r>
              <a:rPr lang="fr-CH" dirty="0"/>
              <a:t> </a:t>
            </a:r>
            <a:r>
              <a:rPr lang="fr-CH" dirty="0" err="1"/>
              <a:t>embedded</a:t>
            </a:r>
            <a:r>
              <a:rPr lang="fr-CH" dirty="0"/>
              <a:t> trust and </a:t>
            </a:r>
            <a:r>
              <a:rPr lang="fr-CH" dirty="0" err="1"/>
              <a:t>privacy</a:t>
            </a:r>
            <a:r>
              <a:rPr lang="fr-CH" dirty="0"/>
              <a:t> protection</a:t>
            </a:r>
          </a:p>
          <a:p>
            <a:r>
              <a:rPr lang="fr-CH" dirty="0"/>
              <a:t>A </a:t>
            </a:r>
            <a:r>
              <a:rPr lang="fr-CH" dirty="0" err="1"/>
              <a:t>strong</a:t>
            </a:r>
            <a:r>
              <a:rPr lang="fr-CH" dirty="0"/>
              <a:t> </a:t>
            </a:r>
            <a:r>
              <a:rPr lang="fr-CH" dirty="0" err="1"/>
              <a:t>reliance</a:t>
            </a:r>
            <a:r>
              <a:rPr lang="fr-CH" dirty="0"/>
              <a:t> on AI / ML and blockchains </a:t>
            </a:r>
            <a:r>
              <a:rPr lang="fr-CH" dirty="0" err="1"/>
              <a:t>is</a:t>
            </a:r>
            <a:r>
              <a:rPr lang="fr-CH" dirty="0"/>
              <a:t> </a:t>
            </a:r>
            <a:r>
              <a:rPr lang="fr-CH" dirty="0" err="1"/>
              <a:t>expected</a:t>
            </a:r>
            <a:endParaRPr lang="fr-CH" dirty="0"/>
          </a:p>
          <a:p>
            <a:r>
              <a:rPr lang="fr-CH" dirty="0" err="1"/>
              <a:t>Movement</a:t>
            </a:r>
            <a:r>
              <a:rPr lang="fr-CH" dirty="0"/>
              <a:t> of intelligence to the </a:t>
            </a:r>
            <a:r>
              <a:rPr lang="fr-CH" dirty="0" err="1"/>
              <a:t>edge</a:t>
            </a:r>
            <a:r>
              <a:rPr lang="fr-CH" dirty="0"/>
              <a:t>. </a:t>
            </a:r>
            <a:r>
              <a:rPr lang="fr-CH" dirty="0" err="1"/>
              <a:t>SmartBAN</a:t>
            </a:r>
            <a:r>
              <a:rPr lang="fr-CH" dirty="0"/>
              <a:t> </a:t>
            </a:r>
            <a:r>
              <a:rPr lang="fr-CH" dirty="0" err="1"/>
              <a:t>requires</a:t>
            </a:r>
            <a:r>
              <a:rPr lang="fr-CH" dirty="0"/>
              <a:t> a smart </a:t>
            </a:r>
            <a:r>
              <a:rPr lang="fr-CH" dirty="0" err="1"/>
              <a:t>coordinator</a:t>
            </a:r>
            <a:r>
              <a:rPr lang="fr-CH" dirty="0"/>
              <a:t>. This </a:t>
            </a:r>
            <a:r>
              <a:rPr lang="fr-CH" dirty="0" err="1"/>
              <a:t>may</a:t>
            </a:r>
            <a:r>
              <a:rPr lang="fr-CH" dirty="0"/>
              <a:t> </a:t>
            </a:r>
            <a:r>
              <a:rPr lang="fr-CH" dirty="0" err="1"/>
              <a:t>be</a:t>
            </a:r>
            <a:r>
              <a:rPr lang="fr-CH" dirty="0"/>
              <a:t> </a:t>
            </a:r>
            <a:r>
              <a:rPr lang="fr-CH" dirty="0" err="1"/>
              <a:t>viewed</a:t>
            </a:r>
            <a:r>
              <a:rPr lang="fr-CH" dirty="0"/>
              <a:t> as an </a:t>
            </a:r>
            <a:r>
              <a:rPr lang="fr-CH" dirty="0" err="1"/>
              <a:t>edge</a:t>
            </a:r>
            <a:r>
              <a:rPr lang="fr-CH" dirty="0"/>
              <a:t> </a:t>
            </a:r>
            <a:r>
              <a:rPr lang="fr-CH" dirty="0" err="1"/>
              <a:t>initially</a:t>
            </a:r>
            <a:r>
              <a:rPr lang="fr-CH" dirty="0"/>
              <a:t>. </a:t>
            </a:r>
            <a:r>
              <a:rPr lang="fr-CH" dirty="0" err="1"/>
              <a:t>Ultimately</a:t>
            </a:r>
            <a:r>
              <a:rPr lang="fr-CH" dirty="0"/>
              <a:t>, </a:t>
            </a:r>
            <a:r>
              <a:rPr lang="fr-CH" dirty="0" err="1"/>
              <a:t>it</a:t>
            </a:r>
            <a:r>
              <a:rPr lang="fr-CH" dirty="0"/>
              <a:t> can move to </a:t>
            </a:r>
            <a:r>
              <a:rPr lang="fr-CH" dirty="0" err="1"/>
              <a:t>sensor</a:t>
            </a:r>
            <a:r>
              <a:rPr lang="fr-CH" dirty="0"/>
              <a:t> </a:t>
            </a:r>
            <a:r>
              <a:rPr lang="fr-CH" dirty="0" err="1"/>
              <a:t>devices</a:t>
            </a:r>
            <a:r>
              <a:rPr lang="fr-CH" dirty="0"/>
              <a:t> as </a:t>
            </a:r>
            <a:r>
              <a:rPr lang="fr-CH" dirty="0" err="1"/>
              <a:t>well</a:t>
            </a:r>
            <a:endParaRPr lang="fr-CH" dirty="0"/>
          </a:p>
          <a:p>
            <a:r>
              <a:rPr lang="fr-CH" dirty="0" err="1"/>
              <a:t>Wherever</a:t>
            </a:r>
            <a:r>
              <a:rPr lang="fr-CH" dirty="0"/>
              <a:t> </a:t>
            </a:r>
            <a:r>
              <a:rPr lang="fr-CH" dirty="0" err="1"/>
              <a:t>implmenetd</a:t>
            </a:r>
            <a:r>
              <a:rPr lang="fr-CH" dirty="0"/>
              <a:t>, the smart </a:t>
            </a:r>
            <a:r>
              <a:rPr lang="fr-CH" dirty="0" err="1"/>
              <a:t>coordinator</a:t>
            </a:r>
            <a:r>
              <a:rPr lang="fr-CH" dirty="0"/>
              <a:t> must support </a:t>
            </a:r>
            <a:r>
              <a:rPr lang="fr-CH" dirty="0" err="1"/>
              <a:t>functionalities</a:t>
            </a:r>
            <a:r>
              <a:rPr lang="fr-CH" dirty="0"/>
              <a:t> </a:t>
            </a:r>
            <a:r>
              <a:rPr lang="fr-CH" dirty="0" err="1"/>
              <a:t>that</a:t>
            </a:r>
            <a:r>
              <a:rPr lang="fr-CH" dirty="0"/>
              <a:t> </a:t>
            </a:r>
            <a:r>
              <a:rPr lang="fr-CH" dirty="0" err="1"/>
              <a:t>include</a:t>
            </a:r>
            <a:r>
              <a:rPr lang="fr-CH" dirty="0"/>
              <a:t>: 1) coordination, </a:t>
            </a:r>
            <a:r>
              <a:rPr lang="fr-CH" dirty="0" err="1"/>
              <a:t>interfacing</a:t>
            </a:r>
            <a:r>
              <a:rPr lang="fr-CH" dirty="0"/>
              <a:t> and </a:t>
            </a:r>
            <a:r>
              <a:rPr lang="fr-CH" dirty="0" err="1"/>
              <a:t>interoperability</a:t>
            </a:r>
            <a:r>
              <a:rPr lang="fr-CH" dirty="0"/>
              <a:t> for </a:t>
            </a:r>
            <a:r>
              <a:rPr lang="fr-CH" dirty="0" err="1"/>
              <a:t>connectivity</a:t>
            </a:r>
            <a:r>
              <a:rPr lang="fr-CH" dirty="0"/>
              <a:t>, 2) </a:t>
            </a:r>
            <a:r>
              <a:rPr lang="fr-CH" dirty="0" err="1"/>
              <a:t>security</a:t>
            </a:r>
            <a:r>
              <a:rPr lang="fr-CH" dirty="0"/>
              <a:t>, </a:t>
            </a:r>
            <a:r>
              <a:rPr lang="fr-CH" dirty="0" err="1"/>
              <a:t>privacy</a:t>
            </a:r>
            <a:r>
              <a:rPr lang="fr-CH" dirty="0"/>
              <a:t> and trust, 3) interaction and </a:t>
            </a:r>
            <a:r>
              <a:rPr lang="fr-CH" dirty="0" err="1"/>
              <a:t>coorperation</a:t>
            </a:r>
            <a:r>
              <a:rPr lang="fr-CH" dirty="0"/>
              <a:t> in smart </a:t>
            </a:r>
            <a:r>
              <a:rPr lang="fr-CH" dirty="0" err="1"/>
              <a:t>environments</a:t>
            </a:r>
            <a:r>
              <a:rPr lang="fr-CH" dirty="0"/>
              <a:t> and 4) </a:t>
            </a:r>
            <a:r>
              <a:rPr lang="fr-CH" dirty="0" err="1"/>
              <a:t>edge</a:t>
            </a:r>
            <a:r>
              <a:rPr lang="fr-CH" dirty="0"/>
              <a:t> </a:t>
            </a:r>
            <a:r>
              <a:rPr lang="fr-CH" dirty="0" err="1"/>
              <a:t>processing</a:t>
            </a:r>
            <a:r>
              <a:rPr lang="fr-CH" dirty="0"/>
              <a:t> and AI / ML </a:t>
            </a:r>
          </a:p>
        </p:txBody>
      </p:sp>
      <p:sp>
        <p:nvSpPr>
          <p:cNvPr id="4" name="Slide Number Placeholder 3"/>
          <p:cNvSpPr>
            <a:spLocks noGrp="1"/>
          </p:cNvSpPr>
          <p:nvPr>
            <p:ph type="sldNum" sz="quarter" idx="5"/>
          </p:nvPr>
        </p:nvSpPr>
        <p:spPr/>
        <p:txBody>
          <a:bodyPr/>
          <a:lstStyle/>
          <a:p>
            <a:fld id="{673216F3-626C-B640-A50B-68829712E7FD}" type="slidenum">
              <a:rPr lang="de-DE" smtClean="0"/>
              <a:t>11</a:t>
            </a:fld>
            <a:endParaRPr lang="de-DE"/>
          </a:p>
        </p:txBody>
      </p:sp>
    </p:spTree>
    <p:extLst>
      <p:ext uri="{BB962C8B-B14F-4D97-AF65-F5344CB8AC3E}">
        <p14:creationId xmlns:p14="http://schemas.microsoft.com/office/powerpoint/2010/main" val="1104403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Here we see an example of </a:t>
            </a:r>
            <a:r>
              <a:rPr lang="en-US" dirty="0" err="1"/>
              <a:t>SmartBAN</a:t>
            </a:r>
            <a:r>
              <a:rPr lang="en-US" dirty="0"/>
              <a:t> / </a:t>
            </a:r>
            <a:r>
              <a:rPr lang="en-US" dirty="0" err="1"/>
              <a:t>BAIoT</a:t>
            </a:r>
            <a:r>
              <a:rPr lang="en-US" dirty="0"/>
              <a:t> applied to the case of Digital Health.</a:t>
            </a:r>
          </a:p>
          <a:p>
            <a:endParaRPr lang="en-US" dirty="0"/>
          </a:p>
          <a:p>
            <a:r>
              <a:rPr lang="en-US" dirty="0"/>
              <a:t>On the left hand side, we have our personal cloud consisting of our personal devices, (e.g. sensors), and smart edge devices, such as the </a:t>
            </a:r>
            <a:r>
              <a:rPr lang="en-US" dirty="0" err="1"/>
              <a:t>SmartBAN</a:t>
            </a:r>
            <a:r>
              <a:rPr lang="en-US" dirty="0"/>
              <a:t> coordinator. Our devices include </a:t>
            </a:r>
            <a:r>
              <a:rPr lang="en-US" dirty="0" err="1"/>
              <a:t>weables</a:t>
            </a:r>
            <a:r>
              <a:rPr lang="en-US" dirty="0"/>
              <a:t>, nearables and </a:t>
            </a:r>
            <a:r>
              <a:rPr lang="en-US" dirty="0" err="1"/>
              <a:t>virtuals</a:t>
            </a:r>
            <a:r>
              <a:rPr lang="en-US" dirty="0"/>
              <a:t> and our devices  may interact with other devices within our personal environment. </a:t>
            </a:r>
          </a:p>
          <a:p>
            <a:endParaRPr lang="en-US" dirty="0"/>
          </a:p>
          <a:p>
            <a:r>
              <a:rPr lang="en-US" dirty="0"/>
              <a:t>On the right hand side we have the 6G – IoT cloud, consisting of e.g. healthcare centers, healthcare professionals and big data </a:t>
            </a:r>
            <a:r>
              <a:rPr lang="en-US" dirty="0" err="1"/>
              <a:t>analylitics</a:t>
            </a:r>
            <a:endParaRPr lang="en-US" dirty="0"/>
          </a:p>
          <a:p>
            <a:endParaRPr lang="en-US" dirty="0"/>
          </a:p>
          <a:p>
            <a:r>
              <a:rPr lang="en-US" dirty="0"/>
              <a:t>In a sense, the </a:t>
            </a:r>
            <a:r>
              <a:rPr lang="en-US" dirty="0" err="1"/>
              <a:t>SmartCoordinator</a:t>
            </a:r>
            <a:r>
              <a:rPr lang="en-US" dirty="0"/>
              <a:t> may be </a:t>
            </a:r>
            <a:r>
              <a:rPr lang="en-US" dirty="0" err="1"/>
              <a:t>viwed</a:t>
            </a:r>
            <a:r>
              <a:rPr lang="en-US" dirty="0"/>
              <a:t> as a personal guardian or avatar. We envision the coordinator in this sense as our personal interface to the healthcare system of the future. Our avatar is effectively an Artificial Intelligence (AI). We rely on our trusted </a:t>
            </a:r>
            <a:r>
              <a:rPr lang="en-US" dirty="0" err="1"/>
              <a:t>smartcoordinator</a:t>
            </a:r>
            <a:r>
              <a:rPr lang="en-US" dirty="0"/>
              <a:t> to perform anything from low level radio adaptation to high level functionalities related to filtering and processing of information and security.</a:t>
            </a:r>
          </a:p>
          <a:p>
            <a:endParaRPr lang="en-US" dirty="0"/>
          </a:p>
          <a:p>
            <a:r>
              <a:rPr lang="en-US" dirty="0"/>
              <a:t>Our </a:t>
            </a:r>
            <a:r>
              <a:rPr lang="en-US" dirty="0" err="1"/>
              <a:t>smartcoordinator</a:t>
            </a:r>
            <a:r>
              <a:rPr lang="en-US" dirty="0"/>
              <a:t> (and other capable edge devices) may processes this data locally and provide us with tailored feedback. The feedback is based on knowledge of our personal case and the collective wisdom established via AI based analysis of big data gathered over years from all of the persons in the system. It may also perform predictive simulations and projections in reply to what if questions that we may pose, or which it poses on our behalf, and it supports personalized medicine (e.g. monitoring of dosage and drug combinations). It receives reference data from the system and returns anonymized data to the system, enabling it to continuously refine and update the global database. </a:t>
            </a:r>
          </a:p>
          <a:p>
            <a:endParaRPr lang="en-US" dirty="0"/>
          </a:p>
          <a:p>
            <a:r>
              <a:rPr lang="en-US" dirty="0"/>
              <a:t>Our </a:t>
            </a:r>
            <a:r>
              <a:rPr lang="en-US" dirty="0" err="1"/>
              <a:t>smartcoordinator</a:t>
            </a:r>
            <a:r>
              <a:rPr lang="en-US" dirty="0"/>
              <a:t> is also capable of interacting with sensors in the environment and cooperating with other AI based devices. It can also serve as a “fail safe” storing recent personal history and confirming that incoming data and requests are consistent with expectations, which is potentially important in the event of system corruption (e.g. spoofing, falsification of reference data).</a:t>
            </a:r>
          </a:p>
          <a:p>
            <a:endParaRPr lang="en-US" dirty="0"/>
          </a:p>
          <a:p>
            <a:r>
              <a:rPr lang="en-US" dirty="0"/>
              <a:t>The realization of our </a:t>
            </a:r>
            <a:r>
              <a:rPr lang="en-US" dirty="0" err="1"/>
              <a:t>smartcoordinator</a:t>
            </a:r>
            <a:r>
              <a:rPr lang="en-US" dirty="0"/>
              <a:t> of the future requires an unprecedented combination of intelligence embedded in a miniaturized, energy efficient processing platform with trusted and dependable connectivity to the cloud 24/7.</a:t>
            </a:r>
          </a:p>
          <a:p>
            <a:endParaRPr lang="en-US" dirty="0"/>
          </a:p>
          <a:p>
            <a:r>
              <a:rPr lang="en-US" dirty="0"/>
              <a:t>In this way, </a:t>
            </a:r>
            <a:r>
              <a:rPr lang="en-US" dirty="0" err="1"/>
              <a:t>SmartBAN</a:t>
            </a:r>
            <a:r>
              <a:rPr lang="en-US" dirty="0"/>
              <a:t> is “our edge” and personal interface to the digital healthcare system of the future.</a:t>
            </a:r>
          </a:p>
          <a:p>
            <a:endParaRPr lang="en-US" dirty="0"/>
          </a:p>
          <a:p>
            <a:endParaRPr lang="en-US" dirty="0"/>
          </a:p>
          <a:p>
            <a:endParaRPr lang="en-GB" dirty="0"/>
          </a:p>
        </p:txBody>
      </p:sp>
      <p:sp>
        <p:nvSpPr>
          <p:cNvPr id="4" name="Slide Number Placeholder 3"/>
          <p:cNvSpPr>
            <a:spLocks noGrp="1"/>
          </p:cNvSpPr>
          <p:nvPr>
            <p:ph type="sldNum" sz="quarter" idx="10"/>
          </p:nvPr>
        </p:nvSpPr>
        <p:spPr/>
        <p:txBody>
          <a:bodyPr/>
          <a:lstStyle/>
          <a:p>
            <a:fld id="{133BB0C7-B4B3-4352-AC5B-32B698AED3BD}" type="slidenum">
              <a:rPr lang="en-US" smtClean="0"/>
              <a:t>12</a:t>
            </a:fld>
            <a:endParaRPr lang="en-US"/>
          </a:p>
        </p:txBody>
      </p:sp>
    </p:spTree>
    <p:extLst>
      <p:ext uri="{BB962C8B-B14F-4D97-AF65-F5344CB8AC3E}">
        <p14:creationId xmlns:p14="http://schemas.microsoft.com/office/powerpoint/2010/main" val="10550923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be our trusted interface to the digital world, our the </a:t>
            </a:r>
            <a:r>
              <a:rPr lang="en-US" dirty="0" err="1"/>
              <a:t>SmartCoordinator</a:t>
            </a:r>
            <a:r>
              <a:rPr lang="en-US" dirty="0"/>
              <a:t> must maintain the security and privacy of our information. To do so, we envision the realization and embedding of an open and modular end-to-end (E2E) security, privacy and trust platform within the </a:t>
            </a:r>
            <a:r>
              <a:rPr lang="en-US" dirty="0" err="1"/>
              <a:t>smartcoordinator</a:t>
            </a:r>
            <a:r>
              <a:rPr lang="en-US" dirty="0"/>
              <a:t> (e.g. mobile, watch or wristband).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platform would provide efficient, robust and secure communication in the local domain, useful functionality in the outer domain, helping the patient maintain high confidence in the security and privacy of their data and the application</a:t>
            </a:r>
          </a:p>
          <a:p>
            <a:pPr marL="0" indent="0">
              <a:buFont typeface="Arial" panose="020B0604020202020204" pitchFamily="34" charset="0"/>
              <a:buNone/>
            </a:pPr>
            <a:endParaRPr lang="en-US" dirty="0"/>
          </a:p>
          <a:p>
            <a:r>
              <a:rPr lang="fr-CH" dirty="0"/>
              <a:t>The </a:t>
            </a:r>
            <a:r>
              <a:rPr lang="fr-CH" dirty="0" err="1"/>
              <a:t>functionalities</a:t>
            </a:r>
            <a:r>
              <a:rPr lang="fr-CH" dirty="0"/>
              <a:t> of the E2E </a:t>
            </a:r>
            <a:r>
              <a:rPr lang="fr-CH" dirty="0" err="1"/>
              <a:t>security</a:t>
            </a:r>
            <a:r>
              <a:rPr lang="fr-CH" dirty="0"/>
              <a:t> platform are </a:t>
            </a:r>
            <a:r>
              <a:rPr lang="fr-CH" dirty="0" err="1"/>
              <a:t>illustrated</a:t>
            </a:r>
            <a:r>
              <a:rPr lang="fr-CH" dirty="0"/>
              <a:t> </a:t>
            </a:r>
            <a:r>
              <a:rPr lang="fr-CH" dirty="0" err="1"/>
              <a:t>within</a:t>
            </a:r>
            <a:r>
              <a:rPr lang="fr-CH" dirty="0"/>
              <a:t> the intersection of </a:t>
            </a:r>
            <a:r>
              <a:rPr lang="fr-CH" dirty="0" err="1"/>
              <a:t>our</a:t>
            </a:r>
            <a:r>
              <a:rPr lang="fr-CH" dirty="0"/>
              <a:t> </a:t>
            </a:r>
            <a:r>
              <a:rPr lang="fr-CH" dirty="0" err="1"/>
              <a:t>personal</a:t>
            </a:r>
            <a:r>
              <a:rPr lang="fr-CH" dirty="0"/>
              <a:t> cloud and the IoT cloud </a:t>
            </a:r>
            <a:r>
              <a:rPr lang="fr-CH" dirty="0" err="1"/>
              <a:t>secure</a:t>
            </a:r>
            <a:r>
              <a:rPr lang="fr-CH" dirty="0"/>
              <a:t> infrastructure. </a:t>
            </a:r>
            <a:r>
              <a:rPr lang="fr-CH" dirty="0" err="1"/>
              <a:t>They</a:t>
            </a:r>
            <a:r>
              <a:rPr lang="fr-CH" dirty="0"/>
              <a:t> </a:t>
            </a:r>
            <a:r>
              <a:rPr lang="fr-CH" dirty="0" err="1"/>
              <a:t>include</a:t>
            </a:r>
            <a:r>
              <a:rPr lang="fr-CH" dirty="0"/>
              <a:t> e.g. </a:t>
            </a:r>
            <a:r>
              <a:rPr lang="fr-CH" dirty="0" err="1"/>
              <a:t>ananymization</a:t>
            </a:r>
            <a:r>
              <a:rPr lang="fr-CH" dirty="0"/>
              <a:t>, </a:t>
            </a:r>
            <a:r>
              <a:rPr lang="fr-CH" dirty="0" err="1"/>
              <a:t>authentication</a:t>
            </a:r>
            <a:r>
              <a:rPr lang="fr-CH" dirty="0"/>
              <a:t>, </a:t>
            </a:r>
            <a:r>
              <a:rPr lang="fr-CH" dirty="0" err="1"/>
              <a:t>identity</a:t>
            </a:r>
            <a:r>
              <a:rPr lang="fr-CH" dirty="0"/>
              <a:t> management, </a:t>
            </a:r>
            <a:r>
              <a:rPr lang="fr-CH" dirty="0" err="1"/>
              <a:t>secure</a:t>
            </a:r>
            <a:r>
              <a:rPr lang="fr-CH" dirty="0"/>
              <a:t> </a:t>
            </a:r>
            <a:r>
              <a:rPr lang="fr-CH" dirty="0" err="1"/>
              <a:t>access</a:t>
            </a:r>
            <a:r>
              <a:rPr lang="fr-CH" dirty="0"/>
              <a:t> control, local </a:t>
            </a:r>
            <a:r>
              <a:rPr lang="fr-CH" dirty="0" err="1"/>
              <a:t>analytics</a:t>
            </a:r>
            <a:r>
              <a:rPr lang="fr-CH" dirty="0"/>
              <a:t>, fail </a:t>
            </a:r>
            <a:r>
              <a:rPr lang="fr-CH" dirty="0" err="1"/>
              <a:t>safe</a:t>
            </a:r>
            <a:r>
              <a:rPr lang="fr-CH" dirty="0"/>
              <a:t> &amp; </a:t>
            </a:r>
            <a:r>
              <a:rPr lang="fr-CH" dirty="0" err="1"/>
              <a:t>alarms</a:t>
            </a:r>
            <a:r>
              <a:rPr lang="fr-CH" dirty="0"/>
              <a:t> and more</a:t>
            </a:r>
          </a:p>
          <a:p>
            <a:endParaRPr lang="fr-CH" dirty="0"/>
          </a:p>
          <a:p>
            <a:r>
              <a:rPr lang="fr-CH" dirty="0"/>
              <a:t>In </a:t>
            </a:r>
            <a:r>
              <a:rPr lang="fr-CH" dirty="0" err="1"/>
              <a:t>this</a:t>
            </a:r>
            <a:r>
              <a:rPr lang="fr-CH" dirty="0"/>
              <a:t> </a:t>
            </a:r>
            <a:r>
              <a:rPr lang="fr-CH" dirty="0" err="1"/>
              <a:t>way</a:t>
            </a:r>
            <a:r>
              <a:rPr lang="fr-CH" dirty="0"/>
              <a:t>, </a:t>
            </a:r>
            <a:r>
              <a:rPr lang="fr-CH" dirty="0" err="1"/>
              <a:t>our</a:t>
            </a:r>
            <a:r>
              <a:rPr lang="fr-CH" dirty="0"/>
              <a:t> </a:t>
            </a:r>
            <a:r>
              <a:rPr lang="fr-CH" dirty="0" err="1"/>
              <a:t>SmartCoordinator</a:t>
            </a:r>
            <a:r>
              <a:rPr lang="fr-CH" dirty="0"/>
              <a:t> can </a:t>
            </a:r>
            <a:r>
              <a:rPr lang="fr-CH" dirty="0" err="1"/>
              <a:t>be</a:t>
            </a:r>
            <a:r>
              <a:rPr lang="fr-CH" dirty="0"/>
              <a:t> </a:t>
            </a:r>
            <a:r>
              <a:rPr lang="fr-CH" dirty="0" err="1"/>
              <a:t>our</a:t>
            </a:r>
            <a:r>
              <a:rPr lang="fr-CH" dirty="0"/>
              <a:t> </a:t>
            </a:r>
            <a:r>
              <a:rPr lang="fr-CH" dirty="0" err="1"/>
              <a:t>trusted</a:t>
            </a:r>
            <a:r>
              <a:rPr lang="fr-CH" dirty="0"/>
              <a:t> </a:t>
            </a:r>
            <a:r>
              <a:rPr lang="fr-CH" dirty="0" err="1"/>
              <a:t>personal</a:t>
            </a:r>
            <a:r>
              <a:rPr lang="fr-CH" dirty="0"/>
              <a:t> </a:t>
            </a:r>
            <a:r>
              <a:rPr lang="fr-CH" dirty="0" err="1"/>
              <a:t>guardian</a:t>
            </a:r>
            <a:r>
              <a:rPr lang="fr-CH" dirty="0"/>
              <a:t> and interface in an </a:t>
            </a:r>
            <a:r>
              <a:rPr lang="fr-CH" dirty="0" err="1"/>
              <a:t>increasingly</a:t>
            </a:r>
            <a:r>
              <a:rPr lang="fr-CH" dirty="0"/>
              <a:t> </a:t>
            </a:r>
            <a:r>
              <a:rPr lang="fr-CH" dirty="0" err="1"/>
              <a:t>complex</a:t>
            </a:r>
            <a:r>
              <a:rPr lang="fr-CH" dirty="0"/>
              <a:t> digital society.</a:t>
            </a:r>
          </a:p>
        </p:txBody>
      </p:sp>
      <p:sp>
        <p:nvSpPr>
          <p:cNvPr id="4" name="Slide Number Placeholder 3"/>
          <p:cNvSpPr>
            <a:spLocks noGrp="1"/>
          </p:cNvSpPr>
          <p:nvPr>
            <p:ph type="sldNum" sz="quarter" idx="5"/>
          </p:nvPr>
        </p:nvSpPr>
        <p:spPr/>
        <p:txBody>
          <a:bodyPr/>
          <a:lstStyle/>
          <a:p>
            <a:fld id="{673216F3-626C-B640-A50B-68829712E7FD}" type="slidenum">
              <a:rPr lang="de-DE" smtClean="0"/>
              <a:t>13</a:t>
            </a:fld>
            <a:endParaRPr lang="de-DE"/>
          </a:p>
        </p:txBody>
      </p:sp>
    </p:spTree>
    <p:extLst>
      <p:ext uri="{BB962C8B-B14F-4D97-AF65-F5344CB8AC3E}">
        <p14:creationId xmlns:p14="http://schemas.microsoft.com/office/powerpoint/2010/main" val="491173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So </a:t>
            </a:r>
            <a:r>
              <a:rPr lang="fr-CH" dirty="0" err="1"/>
              <a:t>then</a:t>
            </a:r>
            <a:r>
              <a:rPr lang="fr-CH" dirty="0"/>
              <a:t> </a:t>
            </a:r>
            <a:r>
              <a:rPr lang="fr-CH" dirty="0" err="1"/>
              <a:t>we</a:t>
            </a:r>
            <a:r>
              <a:rPr lang="fr-CH" dirty="0"/>
              <a:t> </a:t>
            </a:r>
            <a:r>
              <a:rPr lang="fr-CH" dirty="0" err="1"/>
              <a:t>may</a:t>
            </a:r>
            <a:r>
              <a:rPr lang="fr-CH" dirty="0"/>
              <a:t> </a:t>
            </a:r>
            <a:r>
              <a:rPr lang="fr-CH" dirty="0" err="1"/>
              <a:t>ask</a:t>
            </a:r>
            <a:r>
              <a:rPr lang="fr-CH" dirty="0"/>
              <a:t> </a:t>
            </a:r>
            <a:r>
              <a:rPr lang="fr-CH" dirty="0" err="1"/>
              <a:t>ourselves</a:t>
            </a:r>
            <a:r>
              <a:rPr lang="fr-CH" dirty="0"/>
              <a:t>, </a:t>
            </a:r>
            <a:r>
              <a:rPr lang="fr-CH" dirty="0" err="1"/>
              <a:t>what</a:t>
            </a:r>
            <a:r>
              <a:rPr lang="fr-CH" dirty="0"/>
              <a:t> </a:t>
            </a:r>
            <a:r>
              <a:rPr lang="fr-CH" dirty="0" err="1"/>
              <a:t>is</a:t>
            </a:r>
            <a:r>
              <a:rPr lang="fr-CH" dirty="0"/>
              <a:t> </a:t>
            </a:r>
            <a:r>
              <a:rPr lang="fr-CH" dirty="0" err="1"/>
              <a:t>BAIoT</a:t>
            </a:r>
            <a:r>
              <a:rPr lang="fr-CH" dirty="0"/>
              <a:t> in 6G?</a:t>
            </a:r>
          </a:p>
          <a:p>
            <a:endParaRPr lang="fr-CH" dirty="0"/>
          </a:p>
          <a:p>
            <a:r>
              <a:rPr lang="fr-CH" dirty="0"/>
              <a:t>The </a:t>
            </a:r>
            <a:r>
              <a:rPr lang="fr-CH" dirty="0" err="1"/>
              <a:t>answer</a:t>
            </a:r>
            <a:r>
              <a:rPr lang="fr-CH" dirty="0"/>
              <a:t> </a:t>
            </a:r>
            <a:r>
              <a:rPr lang="fr-CH" dirty="0" err="1"/>
              <a:t>is</a:t>
            </a:r>
            <a:r>
              <a:rPr lang="fr-CH" dirty="0"/>
              <a:t> </a:t>
            </a:r>
            <a:r>
              <a:rPr lang="fr-CH" dirty="0" err="1"/>
              <a:t>many</a:t>
            </a:r>
            <a:r>
              <a:rPr lang="fr-CH" dirty="0"/>
              <a:t> </a:t>
            </a:r>
            <a:r>
              <a:rPr lang="fr-CH" dirty="0" err="1"/>
              <a:t>things</a:t>
            </a:r>
            <a:r>
              <a:rPr lang="fr-CH" dirty="0"/>
              <a:t>, but in essence, </a:t>
            </a:r>
            <a:r>
              <a:rPr lang="fr-CH" dirty="0" err="1"/>
              <a:t>it</a:t>
            </a:r>
            <a:r>
              <a:rPr lang="fr-CH" dirty="0"/>
              <a:t> </a:t>
            </a:r>
            <a:r>
              <a:rPr lang="fr-CH" dirty="0" err="1"/>
              <a:t>is</a:t>
            </a:r>
            <a:r>
              <a:rPr lang="fr-CH" dirty="0"/>
              <a:t> a </a:t>
            </a:r>
            <a:r>
              <a:rPr lang="fr-CH" dirty="0" err="1"/>
              <a:t>trusted</a:t>
            </a:r>
            <a:r>
              <a:rPr lang="fr-CH" dirty="0"/>
              <a:t>, </a:t>
            </a:r>
            <a:r>
              <a:rPr lang="fr-CH" dirty="0" err="1"/>
              <a:t>autonomous</a:t>
            </a:r>
            <a:r>
              <a:rPr lang="fr-CH" dirty="0"/>
              <a:t>, </a:t>
            </a:r>
            <a:r>
              <a:rPr lang="fr-CH" dirty="0" err="1"/>
              <a:t>disztributed</a:t>
            </a:r>
            <a:r>
              <a:rPr lang="fr-CH" dirty="0"/>
              <a:t> IoT system </a:t>
            </a:r>
            <a:r>
              <a:rPr lang="fr-CH" dirty="0" err="1"/>
              <a:t>enabled</a:t>
            </a:r>
            <a:r>
              <a:rPr lang="fr-CH" dirty="0"/>
              <a:t> by 6G platforms (e.g. digital </a:t>
            </a:r>
            <a:r>
              <a:rPr lang="fr-CH" dirty="0" err="1"/>
              <a:t>health</a:t>
            </a:r>
            <a:r>
              <a:rPr lang="fr-CH" dirty="0"/>
              <a:t> applications and more!)</a:t>
            </a:r>
          </a:p>
        </p:txBody>
      </p:sp>
      <p:sp>
        <p:nvSpPr>
          <p:cNvPr id="4" name="Slide Number Placeholder 3"/>
          <p:cNvSpPr>
            <a:spLocks noGrp="1"/>
          </p:cNvSpPr>
          <p:nvPr>
            <p:ph type="sldNum" sz="quarter" idx="5"/>
          </p:nvPr>
        </p:nvSpPr>
        <p:spPr/>
        <p:txBody>
          <a:bodyPr/>
          <a:lstStyle/>
          <a:p>
            <a:fld id="{673216F3-626C-B640-A50B-68829712E7FD}" type="slidenum">
              <a:rPr lang="de-DE" smtClean="0"/>
              <a:t>14</a:t>
            </a:fld>
            <a:endParaRPr lang="de-DE"/>
          </a:p>
        </p:txBody>
      </p:sp>
    </p:spTree>
    <p:extLst>
      <p:ext uri="{BB962C8B-B14F-4D97-AF65-F5344CB8AC3E}">
        <p14:creationId xmlns:p14="http://schemas.microsoft.com/office/powerpoint/2010/main" val="3759501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The </a:t>
            </a:r>
            <a:r>
              <a:rPr lang="fr-CH" dirty="0" err="1"/>
              <a:t>realization</a:t>
            </a:r>
            <a:r>
              <a:rPr lang="fr-CH" dirty="0"/>
              <a:t> of </a:t>
            </a:r>
            <a:r>
              <a:rPr lang="fr-CH" dirty="0" err="1"/>
              <a:t>our</a:t>
            </a:r>
            <a:r>
              <a:rPr lang="fr-CH" dirty="0"/>
              <a:t> vision for </a:t>
            </a:r>
            <a:r>
              <a:rPr lang="fr-CH" dirty="0" err="1"/>
              <a:t>BAIoT</a:t>
            </a:r>
            <a:r>
              <a:rPr lang="fr-CH" dirty="0"/>
              <a:t> in 6G, </a:t>
            </a:r>
            <a:r>
              <a:rPr lang="fr-CH" dirty="0" err="1"/>
              <a:t>there</a:t>
            </a:r>
            <a:r>
              <a:rPr lang="fr-CH" dirty="0"/>
              <a:t> are a </a:t>
            </a:r>
            <a:r>
              <a:rPr lang="fr-CH" dirty="0" err="1"/>
              <a:t>number</a:t>
            </a:r>
            <a:r>
              <a:rPr lang="fr-CH" dirty="0"/>
              <a:t> of issues and challenges to </a:t>
            </a:r>
            <a:r>
              <a:rPr lang="fr-CH" dirty="0" err="1"/>
              <a:t>be</a:t>
            </a:r>
            <a:r>
              <a:rPr lang="fr-CH" dirty="0"/>
              <a:t> met.</a:t>
            </a:r>
          </a:p>
          <a:p>
            <a:endParaRPr lang="fr-CH" dirty="0"/>
          </a:p>
          <a:p>
            <a:r>
              <a:rPr lang="fr-CH" dirty="0" err="1"/>
              <a:t>These</a:t>
            </a:r>
            <a:r>
              <a:rPr lang="fr-CH" dirty="0"/>
              <a:t> </a:t>
            </a:r>
            <a:r>
              <a:rPr lang="fr-CH" dirty="0" err="1"/>
              <a:t>include</a:t>
            </a:r>
            <a:r>
              <a:rPr lang="fr-CH" dirty="0"/>
              <a:t>:</a:t>
            </a:r>
          </a:p>
          <a:p>
            <a:pPr marL="171450" indent="-171450">
              <a:buFontTx/>
              <a:buChar char="-"/>
            </a:pPr>
            <a:r>
              <a:rPr lang="fr-CH" dirty="0"/>
              <a:t>Building and </a:t>
            </a:r>
            <a:r>
              <a:rPr lang="fr-CH" dirty="0" err="1"/>
              <a:t>maintaining</a:t>
            </a:r>
            <a:r>
              <a:rPr lang="fr-CH" dirty="0"/>
              <a:t> E2E </a:t>
            </a:r>
            <a:r>
              <a:rPr lang="fr-CH" dirty="0" err="1"/>
              <a:t>security</a:t>
            </a:r>
            <a:r>
              <a:rPr lang="fr-CH" dirty="0"/>
              <a:t>, </a:t>
            </a:r>
            <a:r>
              <a:rPr lang="fr-CH" dirty="0" err="1"/>
              <a:t>privacy</a:t>
            </a:r>
            <a:r>
              <a:rPr lang="fr-CH" dirty="0"/>
              <a:t> and trust</a:t>
            </a:r>
          </a:p>
          <a:p>
            <a:pPr marL="171450" indent="-171450">
              <a:buFontTx/>
              <a:buChar char="-"/>
            </a:pPr>
            <a:r>
              <a:rPr lang="fr-CH" dirty="0" err="1"/>
              <a:t>Realizing</a:t>
            </a:r>
            <a:r>
              <a:rPr lang="fr-CH" dirty="0"/>
              <a:t> a </a:t>
            </a:r>
            <a:r>
              <a:rPr lang="fr-CH" dirty="0" err="1"/>
              <a:t>multi-standard</a:t>
            </a:r>
            <a:r>
              <a:rPr lang="fr-CH" dirty="0"/>
              <a:t>, multi-</a:t>
            </a:r>
            <a:r>
              <a:rPr lang="fr-CH" dirty="0" err="1"/>
              <a:t>functional</a:t>
            </a:r>
            <a:r>
              <a:rPr lang="fr-CH" dirty="0"/>
              <a:t>, </a:t>
            </a:r>
            <a:r>
              <a:rPr lang="fr-CH" dirty="0" err="1"/>
              <a:t>yet</a:t>
            </a:r>
            <a:r>
              <a:rPr lang="fr-CH" dirty="0"/>
              <a:t> </a:t>
            </a:r>
            <a:r>
              <a:rPr lang="fr-CH" dirty="0" err="1"/>
              <a:t>low</a:t>
            </a:r>
            <a:r>
              <a:rPr lang="fr-CH" dirty="0"/>
              <a:t> </a:t>
            </a:r>
            <a:r>
              <a:rPr lang="fr-CH" dirty="0" err="1"/>
              <a:t>cost</a:t>
            </a:r>
            <a:r>
              <a:rPr lang="fr-CH" dirty="0"/>
              <a:t> and </a:t>
            </a:r>
            <a:r>
              <a:rPr lang="fr-CH" dirty="0" err="1"/>
              <a:t>low</a:t>
            </a:r>
            <a:r>
              <a:rPr lang="fr-CH" dirty="0"/>
              <a:t> power solutions for </a:t>
            </a:r>
            <a:r>
              <a:rPr lang="fr-CH" dirty="0" err="1"/>
              <a:t>our</a:t>
            </a:r>
            <a:r>
              <a:rPr lang="fr-CH" dirty="0"/>
              <a:t> </a:t>
            </a:r>
            <a:r>
              <a:rPr lang="fr-CH" dirty="0" err="1"/>
              <a:t>edge</a:t>
            </a:r>
            <a:r>
              <a:rPr lang="fr-CH" dirty="0"/>
              <a:t> </a:t>
            </a:r>
            <a:r>
              <a:rPr lang="fr-CH" dirty="0" err="1"/>
              <a:t>devices</a:t>
            </a:r>
            <a:endParaRPr lang="fr-CH" dirty="0"/>
          </a:p>
          <a:p>
            <a:pPr marL="171450" indent="-171450">
              <a:buFontTx/>
              <a:buChar char="-"/>
            </a:pPr>
            <a:r>
              <a:rPr lang="fr-CH" dirty="0" err="1"/>
              <a:t>Easing</a:t>
            </a:r>
            <a:r>
              <a:rPr lang="fr-CH" dirty="0"/>
              <a:t> the use of the system in an </a:t>
            </a:r>
            <a:r>
              <a:rPr lang="fr-CH" dirty="0" err="1"/>
              <a:t>incerasingly</a:t>
            </a:r>
            <a:r>
              <a:rPr lang="fr-CH" dirty="0"/>
              <a:t> </a:t>
            </a:r>
            <a:r>
              <a:rPr lang="fr-CH" dirty="0" err="1"/>
              <a:t>complex</a:t>
            </a:r>
            <a:r>
              <a:rPr lang="fr-CH" dirty="0"/>
              <a:t> digital world (</a:t>
            </a:r>
            <a:r>
              <a:rPr lang="fr-CH" dirty="0" err="1"/>
              <a:t>our</a:t>
            </a:r>
            <a:r>
              <a:rPr lang="fr-CH" dirty="0"/>
              <a:t> interface)</a:t>
            </a:r>
          </a:p>
          <a:p>
            <a:pPr marL="171450" indent="-171450">
              <a:buFontTx/>
              <a:buChar char="-"/>
            </a:pPr>
            <a:r>
              <a:rPr lang="fr-CH" dirty="0" err="1"/>
              <a:t>Overcoming</a:t>
            </a:r>
            <a:r>
              <a:rPr lang="fr-CH" dirty="0"/>
              <a:t> the </a:t>
            </a:r>
            <a:r>
              <a:rPr lang="fr-CH" dirty="0" err="1"/>
              <a:t>fear</a:t>
            </a:r>
            <a:r>
              <a:rPr lang="fr-CH" dirty="0"/>
              <a:t>, </a:t>
            </a:r>
            <a:r>
              <a:rPr lang="fr-CH" dirty="0" err="1"/>
              <a:t>both</a:t>
            </a:r>
            <a:r>
              <a:rPr lang="fr-CH" dirty="0"/>
              <a:t> real and </a:t>
            </a:r>
            <a:r>
              <a:rPr lang="fr-CH" dirty="0" err="1"/>
              <a:t>irrational</a:t>
            </a:r>
            <a:r>
              <a:rPr lang="fr-CH" dirty="0"/>
              <a:t> of AI / ML</a:t>
            </a:r>
          </a:p>
          <a:p>
            <a:pPr marL="171450" indent="-171450">
              <a:buFontTx/>
              <a:buChar char="-"/>
            </a:pPr>
            <a:r>
              <a:rPr lang="fr-CH" dirty="0" err="1"/>
              <a:t>Enhancing</a:t>
            </a:r>
            <a:r>
              <a:rPr lang="fr-CH" dirty="0"/>
              <a:t> the </a:t>
            </a:r>
            <a:r>
              <a:rPr lang="fr-CH" dirty="0" err="1"/>
              <a:t>dependability</a:t>
            </a:r>
            <a:r>
              <a:rPr lang="fr-CH" dirty="0"/>
              <a:t> / </a:t>
            </a:r>
            <a:r>
              <a:rPr lang="fr-CH" dirty="0" err="1"/>
              <a:t>robustness</a:t>
            </a:r>
            <a:r>
              <a:rPr lang="fr-CH" dirty="0"/>
              <a:t> and meeting the </a:t>
            </a:r>
            <a:r>
              <a:rPr lang="fr-CH" dirty="0" err="1"/>
              <a:t>challege</a:t>
            </a:r>
            <a:r>
              <a:rPr lang="fr-CH" dirty="0"/>
              <a:t> of </a:t>
            </a:r>
            <a:r>
              <a:rPr lang="fr-CH" dirty="0" err="1"/>
              <a:t>guarenteed</a:t>
            </a:r>
            <a:r>
              <a:rPr lang="fr-CH" dirty="0"/>
              <a:t> QoS e.g. real-time and </a:t>
            </a:r>
            <a:r>
              <a:rPr lang="fr-CH" dirty="0" err="1"/>
              <a:t>low-latecy</a:t>
            </a:r>
            <a:endParaRPr lang="fr-CH" dirty="0"/>
          </a:p>
          <a:p>
            <a:pPr marL="171450" indent="-171450">
              <a:buFontTx/>
              <a:buChar char="-"/>
            </a:pPr>
            <a:r>
              <a:rPr lang="fr-CH" dirty="0" err="1"/>
              <a:t>Realizing</a:t>
            </a:r>
            <a:r>
              <a:rPr lang="fr-CH" dirty="0"/>
              <a:t> </a:t>
            </a:r>
            <a:r>
              <a:rPr lang="fr-CH" dirty="0" err="1"/>
              <a:t>higher</a:t>
            </a:r>
            <a:r>
              <a:rPr lang="fr-CH" dirty="0"/>
              <a:t> data rates, </a:t>
            </a:r>
            <a:r>
              <a:rPr lang="fr-CH" dirty="0" err="1"/>
              <a:t>while</a:t>
            </a:r>
            <a:r>
              <a:rPr lang="fr-CH" dirty="0"/>
              <a:t> </a:t>
            </a:r>
            <a:r>
              <a:rPr lang="fr-CH" dirty="0" err="1"/>
              <a:t>maintaining</a:t>
            </a:r>
            <a:r>
              <a:rPr lang="fr-CH" dirty="0"/>
              <a:t> </a:t>
            </a:r>
            <a:r>
              <a:rPr lang="fr-CH" dirty="0" err="1"/>
              <a:t>low</a:t>
            </a:r>
            <a:r>
              <a:rPr lang="fr-CH" dirty="0"/>
              <a:t> power and </a:t>
            </a:r>
            <a:r>
              <a:rPr lang="fr-CH" dirty="0" err="1"/>
              <a:t>addrssing</a:t>
            </a:r>
            <a:r>
              <a:rPr lang="fr-CH" dirty="0"/>
              <a:t> the </a:t>
            </a:r>
            <a:r>
              <a:rPr lang="fr-CH" dirty="0" err="1"/>
              <a:t>spectrum</a:t>
            </a:r>
            <a:r>
              <a:rPr lang="fr-CH" dirty="0"/>
              <a:t> </a:t>
            </a:r>
            <a:r>
              <a:rPr lang="fr-CH" dirty="0" err="1"/>
              <a:t>crisis</a:t>
            </a:r>
            <a:r>
              <a:rPr lang="fr-CH" dirty="0"/>
              <a:t>.</a:t>
            </a:r>
          </a:p>
          <a:p>
            <a:endParaRPr lang="fr-CH" dirty="0"/>
          </a:p>
        </p:txBody>
      </p:sp>
      <p:sp>
        <p:nvSpPr>
          <p:cNvPr id="4" name="Slide Number Placeholder 3"/>
          <p:cNvSpPr>
            <a:spLocks noGrp="1"/>
          </p:cNvSpPr>
          <p:nvPr>
            <p:ph type="sldNum" sz="quarter" idx="5"/>
          </p:nvPr>
        </p:nvSpPr>
        <p:spPr/>
        <p:txBody>
          <a:bodyPr/>
          <a:lstStyle/>
          <a:p>
            <a:fld id="{673216F3-626C-B640-A50B-68829712E7FD}" type="slidenum">
              <a:rPr lang="de-DE" smtClean="0"/>
              <a:t>15</a:t>
            </a:fld>
            <a:endParaRPr lang="de-DE"/>
          </a:p>
        </p:txBody>
      </p:sp>
    </p:spTree>
    <p:extLst>
      <p:ext uri="{BB962C8B-B14F-4D97-AF65-F5344CB8AC3E}">
        <p14:creationId xmlns:p14="http://schemas.microsoft.com/office/powerpoint/2010/main" val="1805687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With</a:t>
            </a:r>
            <a:r>
              <a:rPr lang="fr-CH" dirty="0"/>
              <a:t> regards to the </a:t>
            </a:r>
            <a:r>
              <a:rPr lang="fr-CH" dirty="0" err="1"/>
              <a:t>spectrum</a:t>
            </a:r>
            <a:r>
              <a:rPr lang="fr-CH" dirty="0"/>
              <a:t> challenge and </a:t>
            </a:r>
            <a:r>
              <a:rPr lang="fr-CH" dirty="0" err="1"/>
              <a:t>getting</a:t>
            </a:r>
            <a:r>
              <a:rPr lang="fr-CH" dirty="0"/>
              <a:t> back to the vision of Nicola Tesla </a:t>
            </a:r>
            <a:r>
              <a:rPr lang="fr-CH" dirty="0" err="1"/>
              <a:t>that</a:t>
            </a:r>
            <a:r>
              <a:rPr lang="fr-CH" dirty="0"/>
              <a:t> «</a:t>
            </a:r>
            <a:r>
              <a:rPr lang="en-US" dirty="0"/>
              <a:t>“When wireless is perfectly applied the whole earth will be converted into a huge brain…”</a:t>
            </a:r>
          </a:p>
          <a:p>
            <a:endParaRPr lang="fr-CH" dirty="0"/>
          </a:p>
          <a:p>
            <a:r>
              <a:rPr lang="fr-CH" dirty="0"/>
              <a:t>Wireless </a:t>
            </a:r>
            <a:r>
              <a:rPr lang="fr-CH" dirty="0" err="1"/>
              <a:t>today</a:t>
            </a:r>
            <a:r>
              <a:rPr lang="fr-CH" dirty="0"/>
              <a:t> </a:t>
            </a:r>
            <a:r>
              <a:rPr lang="fr-CH" dirty="0" err="1"/>
              <a:t>remains</a:t>
            </a:r>
            <a:r>
              <a:rPr lang="fr-CH" dirty="0"/>
              <a:t> a </a:t>
            </a:r>
            <a:r>
              <a:rPr lang="fr-CH" dirty="0" err="1"/>
              <a:t>work</a:t>
            </a:r>
            <a:r>
              <a:rPr lang="fr-CH" dirty="0"/>
              <a:t> in-</a:t>
            </a:r>
            <a:r>
              <a:rPr lang="fr-CH" dirty="0" err="1"/>
              <a:t>progress</a:t>
            </a:r>
            <a:r>
              <a:rPr lang="fr-CH" dirty="0"/>
              <a:t>. It </a:t>
            </a:r>
            <a:r>
              <a:rPr lang="fr-CH" dirty="0" err="1"/>
              <a:t>is</a:t>
            </a:r>
            <a:r>
              <a:rPr lang="fr-CH" dirty="0"/>
              <a:t> </a:t>
            </a:r>
            <a:r>
              <a:rPr lang="fr-CH" dirty="0" err="1"/>
              <a:t>yet</a:t>
            </a:r>
            <a:r>
              <a:rPr lang="fr-CH" dirty="0"/>
              <a:t> </a:t>
            </a:r>
            <a:r>
              <a:rPr lang="fr-CH" dirty="0" err="1"/>
              <a:t>still</a:t>
            </a:r>
            <a:r>
              <a:rPr lang="fr-CH" dirty="0"/>
              <a:t> </a:t>
            </a:r>
            <a:r>
              <a:rPr lang="fr-CH" dirty="0" err="1"/>
              <a:t>imperfectly</a:t>
            </a:r>
            <a:r>
              <a:rPr lang="fr-CH" dirty="0"/>
              <a:t> </a:t>
            </a:r>
            <a:r>
              <a:rPr lang="fr-CH" dirty="0" err="1"/>
              <a:t>applied</a:t>
            </a:r>
            <a:r>
              <a:rPr lang="fr-CH" dirty="0"/>
              <a:t> (if not </a:t>
            </a:r>
            <a:r>
              <a:rPr lang="fr-CH" dirty="0" err="1"/>
              <a:t>highly</a:t>
            </a:r>
            <a:r>
              <a:rPr lang="fr-CH" dirty="0"/>
              <a:t> </a:t>
            </a:r>
            <a:r>
              <a:rPr lang="fr-CH" dirty="0" err="1"/>
              <a:t>so</a:t>
            </a:r>
            <a:r>
              <a:rPr lang="fr-CH" dirty="0"/>
              <a:t>). </a:t>
            </a:r>
            <a:r>
              <a:rPr lang="fr-CH" dirty="0" err="1"/>
              <a:t>Moreover</a:t>
            </a:r>
            <a:r>
              <a:rPr lang="fr-CH" dirty="0"/>
              <a:t>, as the </a:t>
            </a:r>
            <a:r>
              <a:rPr lang="fr-CH" dirty="0" err="1"/>
              <a:t>number</a:t>
            </a:r>
            <a:r>
              <a:rPr lang="fr-CH" dirty="0"/>
              <a:t> of </a:t>
            </a:r>
            <a:r>
              <a:rPr lang="fr-CH" dirty="0" err="1"/>
              <a:t>devices</a:t>
            </a:r>
            <a:r>
              <a:rPr lang="fr-CH" dirty="0"/>
              <a:t> </a:t>
            </a:r>
            <a:r>
              <a:rPr lang="fr-CH" dirty="0" err="1"/>
              <a:t>incerases</a:t>
            </a:r>
            <a:r>
              <a:rPr lang="fr-CH" dirty="0"/>
              <a:t> in the IoT to </a:t>
            </a:r>
            <a:r>
              <a:rPr lang="fr-CH" dirty="0" err="1"/>
              <a:t>targets</a:t>
            </a:r>
            <a:r>
              <a:rPr lang="fr-CH" dirty="0"/>
              <a:t> on the </a:t>
            </a:r>
            <a:r>
              <a:rPr lang="fr-CH" dirty="0" err="1"/>
              <a:t>order</a:t>
            </a:r>
            <a:r>
              <a:rPr lang="fr-CH" dirty="0"/>
              <a:t> of 100 </a:t>
            </a:r>
            <a:r>
              <a:rPr lang="fr-CH" dirty="0" err="1"/>
              <a:t>devices</a:t>
            </a:r>
            <a:r>
              <a:rPr lang="fr-CH" dirty="0"/>
              <a:t> / m3 and an </a:t>
            </a:r>
            <a:r>
              <a:rPr lang="fr-CH" dirty="0" err="1"/>
              <a:t>increase</a:t>
            </a:r>
            <a:r>
              <a:rPr lang="fr-CH" dirty="0"/>
              <a:t> in </a:t>
            </a:r>
            <a:r>
              <a:rPr lang="fr-CH" dirty="0" err="1"/>
              <a:t>traffic</a:t>
            </a:r>
            <a:r>
              <a:rPr lang="fr-CH" dirty="0"/>
              <a:t> of 10,000, </a:t>
            </a:r>
            <a:r>
              <a:rPr lang="fr-CH" dirty="0" err="1"/>
              <a:t>we</a:t>
            </a:r>
            <a:r>
              <a:rPr lang="fr-CH" dirty="0"/>
              <a:t> </a:t>
            </a:r>
            <a:r>
              <a:rPr lang="fr-CH" dirty="0" err="1"/>
              <a:t>rapidly</a:t>
            </a:r>
            <a:r>
              <a:rPr lang="fr-CH" dirty="0"/>
              <a:t> </a:t>
            </a:r>
            <a:r>
              <a:rPr lang="fr-CH" dirty="0" err="1"/>
              <a:t>approach</a:t>
            </a:r>
            <a:r>
              <a:rPr lang="fr-CH" dirty="0"/>
              <a:t> a </a:t>
            </a:r>
            <a:r>
              <a:rPr lang="fr-CH" dirty="0" err="1"/>
              <a:t>spectrum</a:t>
            </a:r>
            <a:r>
              <a:rPr lang="fr-CH" dirty="0"/>
              <a:t> </a:t>
            </a:r>
            <a:r>
              <a:rPr lang="fr-CH" dirty="0" err="1"/>
              <a:t>crisis</a:t>
            </a:r>
            <a:r>
              <a:rPr lang="fr-CH" dirty="0"/>
              <a:t> in the </a:t>
            </a:r>
            <a:r>
              <a:rPr lang="fr-CH" dirty="0" err="1"/>
              <a:t>ever</a:t>
            </a:r>
            <a:r>
              <a:rPr lang="fr-CH" dirty="0"/>
              <a:t> </a:t>
            </a:r>
            <a:r>
              <a:rPr lang="fr-CH" dirty="0" err="1"/>
              <a:t>popular</a:t>
            </a:r>
            <a:r>
              <a:rPr lang="fr-CH" dirty="0"/>
              <a:t> 2.4GHz band. Indeed, </a:t>
            </a:r>
            <a:r>
              <a:rPr lang="fr-CH" dirty="0" err="1"/>
              <a:t>many</a:t>
            </a:r>
            <a:r>
              <a:rPr lang="fr-CH" dirty="0"/>
              <a:t>, if not </a:t>
            </a:r>
            <a:r>
              <a:rPr lang="fr-CH" dirty="0" err="1"/>
              <a:t>most</a:t>
            </a:r>
            <a:r>
              <a:rPr lang="fr-CH" dirty="0"/>
              <a:t>, of </a:t>
            </a:r>
            <a:r>
              <a:rPr lang="fr-CH" dirty="0" err="1"/>
              <a:t>our</a:t>
            </a:r>
            <a:r>
              <a:rPr lang="fr-CH" dirty="0"/>
              <a:t> </a:t>
            </a:r>
            <a:r>
              <a:rPr lang="fr-CH" dirty="0" err="1"/>
              <a:t>devices</a:t>
            </a:r>
            <a:r>
              <a:rPr lang="fr-CH" dirty="0"/>
              <a:t> </a:t>
            </a:r>
            <a:r>
              <a:rPr lang="fr-CH" dirty="0" err="1"/>
              <a:t>operate</a:t>
            </a:r>
            <a:r>
              <a:rPr lang="fr-CH" dirty="0"/>
              <a:t> at short range in the 2.4GHz band. </a:t>
            </a:r>
          </a:p>
          <a:p>
            <a:endParaRPr lang="fr-CH" dirty="0"/>
          </a:p>
          <a:p>
            <a:r>
              <a:rPr lang="fr-CH" dirty="0"/>
              <a:t>The </a:t>
            </a:r>
            <a:r>
              <a:rPr lang="fr-CH" dirty="0" err="1"/>
              <a:t>reason</a:t>
            </a:r>
            <a:r>
              <a:rPr lang="fr-CH" dirty="0"/>
              <a:t> </a:t>
            </a:r>
            <a:r>
              <a:rPr lang="fr-CH" dirty="0" err="1"/>
              <a:t>is</a:t>
            </a:r>
            <a:r>
              <a:rPr lang="fr-CH" dirty="0"/>
              <a:t> </a:t>
            </a:r>
            <a:r>
              <a:rPr lang="fr-CH" dirty="0" err="1"/>
              <a:t>that</a:t>
            </a:r>
            <a:r>
              <a:rPr lang="fr-CH" dirty="0"/>
              <a:t> 2.4 GHZ radio </a:t>
            </a:r>
            <a:r>
              <a:rPr lang="fr-CH" dirty="0" err="1"/>
              <a:t>is</a:t>
            </a:r>
            <a:r>
              <a:rPr lang="fr-CH" dirty="0"/>
              <a:t> simple, </a:t>
            </a:r>
            <a:r>
              <a:rPr lang="fr-CH" dirty="0" err="1"/>
              <a:t>readily</a:t>
            </a:r>
            <a:r>
              <a:rPr lang="fr-CH" dirty="0"/>
              <a:t> </a:t>
            </a:r>
            <a:r>
              <a:rPr lang="fr-CH" dirty="0" err="1"/>
              <a:t>available</a:t>
            </a:r>
            <a:r>
              <a:rPr lang="fr-CH" dirty="0"/>
              <a:t> and </a:t>
            </a:r>
            <a:r>
              <a:rPr lang="fr-CH" dirty="0" err="1"/>
              <a:t>low</a:t>
            </a:r>
            <a:r>
              <a:rPr lang="fr-CH" dirty="0"/>
              <a:t> </a:t>
            </a:r>
            <a:r>
              <a:rPr lang="fr-CH" dirty="0" err="1"/>
              <a:t>cost</a:t>
            </a:r>
            <a:r>
              <a:rPr lang="fr-CH" dirty="0"/>
              <a:t>. Low </a:t>
            </a:r>
            <a:r>
              <a:rPr lang="fr-CH" dirty="0" err="1"/>
              <a:t>cost</a:t>
            </a:r>
            <a:r>
              <a:rPr lang="fr-CH" dirty="0"/>
              <a:t> </a:t>
            </a:r>
            <a:r>
              <a:rPr lang="fr-CH" dirty="0" err="1"/>
              <a:t>will</a:t>
            </a:r>
            <a:r>
              <a:rPr lang="fr-CH" dirty="0"/>
              <a:t> </a:t>
            </a:r>
            <a:r>
              <a:rPr lang="fr-CH" dirty="0" err="1"/>
              <a:t>always</a:t>
            </a:r>
            <a:r>
              <a:rPr lang="fr-CH" dirty="0"/>
              <a:t> </a:t>
            </a:r>
            <a:r>
              <a:rPr lang="fr-CH" dirty="0" err="1"/>
              <a:t>be</a:t>
            </a:r>
            <a:r>
              <a:rPr lang="fr-CH" dirty="0"/>
              <a:t> important, but </a:t>
            </a:r>
            <a:r>
              <a:rPr lang="fr-CH" dirty="0" err="1"/>
              <a:t>we</a:t>
            </a:r>
            <a:r>
              <a:rPr lang="fr-CH" dirty="0"/>
              <a:t> </a:t>
            </a:r>
            <a:r>
              <a:rPr lang="fr-CH" dirty="0" err="1"/>
              <a:t>will</a:t>
            </a:r>
            <a:r>
              <a:rPr lang="fr-CH" dirty="0"/>
              <a:t> </a:t>
            </a:r>
            <a:r>
              <a:rPr lang="fr-CH" dirty="0" err="1"/>
              <a:t>also</a:t>
            </a:r>
            <a:r>
              <a:rPr lang="fr-CH" dirty="0"/>
              <a:t> </a:t>
            </a:r>
            <a:r>
              <a:rPr lang="fr-CH" dirty="0" err="1"/>
              <a:t>need</a:t>
            </a:r>
            <a:r>
              <a:rPr lang="fr-CH" dirty="0"/>
              <a:t> to place </a:t>
            </a:r>
            <a:r>
              <a:rPr lang="fr-CH" dirty="0" err="1"/>
              <a:t>greater</a:t>
            </a:r>
            <a:r>
              <a:rPr lang="fr-CH" dirty="0"/>
              <a:t> </a:t>
            </a:r>
            <a:r>
              <a:rPr lang="fr-CH" dirty="0" err="1"/>
              <a:t>emphasis</a:t>
            </a:r>
            <a:r>
              <a:rPr lang="fr-CH" dirty="0"/>
              <a:t> on </a:t>
            </a:r>
            <a:r>
              <a:rPr lang="fr-CH" dirty="0" err="1"/>
              <a:t>coexistance</a:t>
            </a:r>
            <a:r>
              <a:rPr lang="fr-CH" dirty="0"/>
              <a:t>. </a:t>
            </a:r>
          </a:p>
          <a:p>
            <a:endParaRPr lang="fr-CH" dirty="0"/>
          </a:p>
          <a:p>
            <a:r>
              <a:rPr lang="fr-CH" dirty="0"/>
              <a:t>New solutions and </a:t>
            </a:r>
            <a:r>
              <a:rPr lang="fr-CH" dirty="0" err="1"/>
              <a:t>frequency</a:t>
            </a:r>
            <a:r>
              <a:rPr lang="fr-CH" dirty="0"/>
              <a:t> bands </a:t>
            </a:r>
            <a:r>
              <a:rPr lang="fr-CH" dirty="0" err="1"/>
              <a:t>will</a:t>
            </a:r>
            <a:r>
              <a:rPr lang="fr-CH" dirty="0"/>
              <a:t> </a:t>
            </a:r>
            <a:r>
              <a:rPr lang="fr-CH" dirty="0" err="1"/>
              <a:t>be</a:t>
            </a:r>
            <a:r>
              <a:rPr lang="fr-CH" dirty="0"/>
              <a:t> essential </a:t>
            </a:r>
            <a:r>
              <a:rPr lang="fr-CH" dirty="0" err="1"/>
              <a:t>from</a:t>
            </a:r>
            <a:r>
              <a:rPr lang="fr-CH" dirty="0"/>
              <a:t> RF to </a:t>
            </a:r>
            <a:r>
              <a:rPr lang="fr-CH" dirty="0" err="1"/>
              <a:t>wired</a:t>
            </a:r>
            <a:r>
              <a:rPr lang="fr-CH" dirty="0"/>
              <a:t> and 6G </a:t>
            </a:r>
            <a:r>
              <a:rPr lang="fr-CH" dirty="0" err="1"/>
              <a:t>represents</a:t>
            </a:r>
            <a:r>
              <a:rPr lang="fr-CH" dirty="0"/>
              <a:t> the </a:t>
            </a:r>
            <a:r>
              <a:rPr lang="fr-CH" dirty="0" err="1"/>
              <a:t>occassion</a:t>
            </a:r>
            <a:r>
              <a:rPr lang="fr-CH" dirty="0"/>
              <a:t> and </a:t>
            </a:r>
            <a:r>
              <a:rPr lang="fr-CH" dirty="0" err="1"/>
              <a:t>opportunity</a:t>
            </a:r>
            <a:r>
              <a:rPr lang="fr-CH" dirty="0"/>
              <a:t> for change, a change </a:t>
            </a:r>
            <a:r>
              <a:rPr lang="fr-CH" dirty="0" err="1"/>
              <a:t>enabled</a:t>
            </a:r>
            <a:r>
              <a:rPr lang="fr-CH" dirty="0"/>
              <a:t> by smart </a:t>
            </a:r>
            <a:r>
              <a:rPr lang="fr-CH" dirty="0" err="1"/>
              <a:t>edge</a:t>
            </a:r>
            <a:r>
              <a:rPr lang="fr-CH" dirty="0"/>
              <a:t> </a:t>
            </a:r>
            <a:r>
              <a:rPr lang="fr-CH" dirty="0" err="1"/>
              <a:t>devices</a:t>
            </a:r>
            <a:endParaRPr lang="fr-CH" dirty="0"/>
          </a:p>
          <a:p>
            <a:endParaRPr lang="fr-CH" dirty="0"/>
          </a:p>
          <a:p>
            <a:endParaRPr lang="fr-CH" dirty="0"/>
          </a:p>
          <a:p>
            <a:endParaRPr lang="fr-CH" dirty="0"/>
          </a:p>
        </p:txBody>
      </p:sp>
      <p:sp>
        <p:nvSpPr>
          <p:cNvPr id="4" name="Slide Number Placeholder 3"/>
          <p:cNvSpPr>
            <a:spLocks noGrp="1"/>
          </p:cNvSpPr>
          <p:nvPr>
            <p:ph type="sldNum" sz="quarter" idx="5"/>
          </p:nvPr>
        </p:nvSpPr>
        <p:spPr/>
        <p:txBody>
          <a:bodyPr/>
          <a:lstStyle/>
          <a:p>
            <a:fld id="{673216F3-626C-B640-A50B-68829712E7FD}" type="slidenum">
              <a:rPr lang="de-DE" smtClean="0"/>
              <a:t>16</a:t>
            </a:fld>
            <a:endParaRPr lang="de-DE"/>
          </a:p>
        </p:txBody>
      </p:sp>
    </p:spTree>
    <p:extLst>
      <p:ext uri="{BB962C8B-B14F-4D97-AF65-F5344CB8AC3E}">
        <p14:creationId xmlns:p14="http://schemas.microsoft.com/office/powerpoint/2010/main" val="329433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Importantly</a:t>
            </a:r>
            <a:r>
              <a:rPr lang="fr-CH" dirty="0"/>
              <a:t> for </a:t>
            </a:r>
            <a:r>
              <a:rPr lang="fr-CH" dirty="0" err="1"/>
              <a:t>our</a:t>
            </a:r>
            <a:r>
              <a:rPr lang="fr-CH" dirty="0"/>
              <a:t> vision of </a:t>
            </a:r>
            <a:r>
              <a:rPr lang="fr-CH" dirty="0" err="1"/>
              <a:t>BAIoT</a:t>
            </a:r>
            <a:r>
              <a:rPr lang="fr-CH" dirty="0"/>
              <a:t> in 6G, </a:t>
            </a:r>
            <a:r>
              <a:rPr lang="fr-CH" dirty="0" err="1"/>
              <a:t>we</a:t>
            </a:r>
            <a:r>
              <a:rPr lang="fr-CH" dirty="0"/>
              <a:t> can </a:t>
            </a:r>
            <a:r>
              <a:rPr lang="fr-CH" dirty="0" err="1"/>
              <a:t>benefit</a:t>
            </a:r>
            <a:r>
              <a:rPr lang="fr-CH" dirty="0"/>
              <a:t> </a:t>
            </a:r>
            <a:r>
              <a:rPr lang="fr-CH" dirty="0" err="1"/>
              <a:t>from</a:t>
            </a:r>
            <a:r>
              <a:rPr lang="fr-CH" dirty="0"/>
              <a:t> the </a:t>
            </a:r>
            <a:r>
              <a:rPr lang="fr-CH" dirty="0" err="1"/>
              <a:t>law</a:t>
            </a:r>
            <a:r>
              <a:rPr lang="fr-CH" dirty="0"/>
              <a:t> of </a:t>
            </a:r>
            <a:r>
              <a:rPr lang="fr-CH" dirty="0" err="1"/>
              <a:t>accelerating</a:t>
            </a:r>
            <a:r>
              <a:rPr lang="fr-CH" dirty="0"/>
              <a:t> </a:t>
            </a:r>
            <a:r>
              <a:rPr lang="fr-CH" dirty="0" err="1"/>
              <a:t>returns</a:t>
            </a:r>
            <a:r>
              <a:rPr lang="fr-CH" dirty="0"/>
              <a:t> </a:t>
            </a:r>
            <a:r>
              <a:rPr lang="fr-CH" dirty="0" err="1"/>
              <a:t>where</a:t>
            </a:r>
            <a:r>
              <a:rPr lang="fr-CH" dirty="0"/>
              <a:t> </a:t>
            </a:r>
            <a:r>
              <a:rPr lang="fr-CH" dirty="0" err="1"/>
              <a:t>it</a:t>
            </a:r>
            <a:r>
              <a:rPr lang="fr-CH" dirty="0"/>
              <a:t> </a:t>
            </a:r>
            <a:r>
              <a:rPr lang="fr-CH" dirty="0" err="1"/>
              <a:t>concernms</a:t>
            </a:r>
            <a:r>
              <a:rPr lang="fr-CH" dirty="0"/>
              <a:t> the </a:t>
            </a:r>
            <a:r>
              <a:rPr lang="fr-CH" dirty="0" err="1"/>
              <a:t>capabilities</a:t>
            </a:r>
            <a:r>
              <a:rPr lang="fr-CH" dirty="0"/>
              <a:t> of </a:t>
            </a:r>
            <a:r>
              <a:rPr lang="fr-CH" dirty="0" err="1"/>
              <a:t>our</a:t>
            </a:r>
            <a:r>
              <a:rPr lang="fr-CH" dirty="0"/>
              <a:t> smart </a:t>
            </a:r>
            <a:r>
              <a:rPr lang="fr-CH" dirty="0" err="1"/>
              <a:t>edge</a:t>
            </a:r>
            <a:r>
              <a:rPr lang="fr-CH" dirty="0"/>
              <a:t> </a:t>
            </a:r>
            <a:r>
              <a:rPr lang="fr-CH" dirty="0" err="1"/>
              <a:t>devices</a:t>
            </a:r>
            <a:r>
              <a:rPr lang="fr-CH" dirty="0"/>
              <a:t>.</a:t>
            </a:r>
          </a:p>
          <a:p>
            <a:endParaRPr lang="fr-CH" dirty="0"/>
          </a:p>
          <a:p>
            <a:r>
              <a:rPr lang="fr-CH" dirty="0" err="1"/>
              <a:t>From</a:t>
            </a:r>
            <a:r>
              <a:rPr lang="fr-CH" dirty="0"/>
              <a:t> the </a:t>
            </a:r>
            <a:r>
              <a:rPr lang="fr-CH" dirty="0" err="1"/>
              <a:t>curve</a:t>
            </a:r>
            <a:r>
              <a:rPr lang="fr-CH" dirty="0"/>
              <a:t>, </a:t>
            </a:r>
            <a:r>
              <a:rPr lang="fr-CH" dirty="0" err="1"/>
              <a:t>we</a:t>
            </a:r>
            <a:r>
              <a:rPr lang="fr-CH" dirty="0"/>
              <a:t> can </a:t>
            </a:r>
            <a:r>
              <a:rPr lang="fr-CH" dirty="0" err="1"/>
              <a:t>see</a:t>
            </a:r>
            <a:r>
              <a:rPr lang="fr-CH" dirty="0"/>
              <a:t> </a:t>
            </a:r>
            <a:r>
              <a:rPr lang="fr-CH" dirty="0" err="1"/>
              <a:t>that</a:t>
            </a:r>
            <a:r>
              <a:rPr lang="fr-CH" dirty="0"/>
              <a:t> at </a:t>
            </a:r>
            <a:r>
              <a:rPr lang="fr-CH" dirty="0" err="1"/>
              <a:t>some</a:t>
            </a:r>
            <a:r>
              <a:rPr lang="fr-CH" dirty="0"/>
              <a:t> point in the not </a:t>
            </a:r>
            <a:r>
              <a:rPr lang="fr-CH" dirty="0" err="1"/>
              <a:t>too</a:t>
            </a:r>
            <a:r>
              <a:rPr lang="fr-CH" dirty="0"/>
              <a:t> distant future, the </a:t>
            </a:r>
            <a:r>
              <a:rPr lang="fr-CH" dirty="0" err="1"/>
              <a:t>processing</a:t>
            </a:r>
            <a:r>
              <a:rPr lang="fr-CH" dirty="0"/>
              <a:t> power </a:t>
            </a:r>
            <a:r>
              <a:rPr lang="fr-CH" dirty="0" err="1"/>
              <a:t>available</a:t>
            </a:r>
            <a:r>
              <a:rPr lang="fr-CH" dirty="0"/>
              <a:t> </a:t>
            </a:r>
            <a:r>
              <a:rPr lang="fr-CH" dirty="0" err="1"/>
              <a:t>even</a:t>
            </a:r>
            <a:r>
              <a:rPr lang="fr-CH" dirty="0"/>
              <a:t> in simple </a:t>
            </a:r>
            <a:r>
              <a:rPr lang="fr-CH" dirty="0" err="1"/>
              <a:t>edge</a:t>
            </a:r>
            <a:r>
              <a:rPr lang="fr-CH" dirty="0"/>
              <a:t> </a:t>
            </a:r>
            <a:r>
              <a:rPr lang="fr-CH" dirty="0" err="1"/>
              <a:t>devices</a:t>
            </a:r>
            <a:r>
              <a:rPr lang="fr-CH" dirty="0"/>
              <a:t> </a:t>
            </a:r>
            <a:r>
              <a:rPr lang="fr-CH" dirty="0" err="1"/>
              <a:t>will</a:t>
            </a:r>
            <a:r>
              <a:rPr lang="fr-CH" dirty="0"/>
              <a:t> </a:t>
            </a:r>
            <a:r>
              <a:rPr lang="fr-CH" dirty="0" err="1"/>
              <a:t>be</a:t>
            </a:r>
            <a:r>
              <a:rPr lang="fr-CH" dirty="0"/>
              <a:t> </a:t>
            </a:r>
            <a:r>
              <a:rPr lang="fr-CH" dirty="0" err="1"/>
              <a:t>sufficient</a:t>
            </a:r>
            <a:r>
              <a:rPr lang="fr-CH" dirty="0"/>
              <a:t> to support «</a:t>
            </a:r>
            <a:r>
              <a:rPr lang="fr-CH" dirty="0" err="1"/>
              <a:t>complex</a:t>
            </a:r>
            <a:r>
              <a:rPr lang="fr-CH" dirty="0"/>
              <a:t>» </a:t>
            </a:r>
            <a:r>
              <a:rPr lang="fr-CH" dirty="0" err="1"/>
              <a:t>tasks</a:t>
            </a:r>
            <a:r>
              <a:rPr lang="fr-CH" dirty="0"/>
              <a:t>. </a:t>
            </a:r>
          </a:p>
          <a:p>
            <a:endParaRPr lang="fr-CH" dirty="0"/>
          </a:p>
          <a:p>
            <a:r>
              <a:rPr lang="fr-CH" dirty="0" err="1"/>
              <a:t>We</a:t>
            </a:r>
            <a:r>
              <a:rPr lang="fr-CH" dirty="0"/>
              <a:t> are </a:t>
            </a:r>
            <a:r>
              <a:rPr lang="fr-CH" dirty="0" err="1"/>
              <a:t>headed</a:t>
            </a:r>
            <a:r>
              <a:rPr lang="fr-CH" dirty="0"/>
              <a:t> </a:t>
            </a:r>
            <a:r>
              <a:rPr lang="fr-CH" dirty="0" err="1"/>
              <a:t>towards</a:t>
            </a:r>
            <a:r>
              <a:rPr lang="fr-CH" dirty="0"/>
              <a:t> the </a:t>
            </a:r>
            <a:r>
              <a:rPr lang="fr-CH" dirty="0" err="1"/>
              <a:t>availability</a:t>
            </a:r>
            <a:r>
              <a:rPr lang="fr-CH" dirty="0"/>
              <a:t> of </a:t>
            </a:r>
            <a:r>
              <a:rPr lang="fr-CH" dirty="0" err="1"/>
              <a:t>almost</a:t>
            </a:r>
            <a:r>
              <a:rPr lang="fr-CH" dirty="0"/>
              <a:t> </a:t>
            </a:r>
            <a:r>
              <a:rPr lang="fr-CH" dirty="0" err="1"/>
              <a:t>infinate</a:t>
            </a:r>
            <a:r>
              <a:rPr lang="fr-CH" dirty="0"/>
              <a:t> </a:t>
            </a:r>
            <a:r>
              <a:rPr lang="fr-CH" dirty="0" err="1"/>
              <a:t>processing</a:t>
            </a:r>
            <a:r>
              <a:rPr lang="fr-CH" dirty="0"/>
              <a:t> power </a:t>
            </a:r>
            <a:r>
              <a:rPr lang="fr-CH" dirty="0" err="1"/>
              <a:t>power</a:t>
            </a:r>
            <a:r>
              <a:rPr lang="fr-CH" dirty="0"/>
              <a:t> on a chip </a:t>
            </a:r>
            <a:r>
              <a:rPr lang="fr-CH" dirty="0" err="1"/>
              <a:t>with</a:t>
            </a:r>
            <a:r>
              <a:rPr lang="fr-CH" dirty="0"/>
              <a:t> </a:t>
            </a:r>
            <a:r>
              <a:rPr lang="fr-CH" dirty="0" err="1"/>
              <a:t>virtually</a:t>
            </a:r>
            <a:r>
              <a:rPr lang="fr-CH" dirty="0"/>
              <a:t> </a:t>
            </a:r>
            <a:r>
              <a:rPr lang="fr-CH" dirty="0" err="1"/>
              <a:t>zero</a:t>
            </a:r>
            <a:r>
              <a:rPr lang="fr-CH" dirty="0"/>
              <a:t> power </a:t>
            </a:r>
            <a:r>
              <a:rPr lang="fr-CH" dirty="0" err="1"/>
              <a:t>consumption</a:t>
            </a:r>
            <a:r>
              <a:rPr lang="fr-CH" dirty="0"/>
              <a:t>. </a:t>
            </a:r>
          </a:p>
          <a:p>
            <a:endParaRPr lang="fr-CH" dirty="0"/>
          </a:p>
          <a:p>
            <a:r>
              <a:rPr lang="fr-CH" dirty="0"/>
              <a:t>Smart </a:t>
            </a:r>
            <a:r>
              <a:rPr lang="fr-CH" dirty="0" err="1"/>
              <a:t>edge</a:t>
            </a:r>
            <a:r>
              <a:rPr lang="fr-CH" dirty="0"/>
              <a:t> </a:t>
            </a:r>
            <a:r>
              <a:rPr lang="fr-CH" dirty="0" err="1"/>
              <a:t>devices</a:t>
            </a:r>
            <a:r>
              <a:rPr lang="fr-CH" dirty="0"/>
              <a:t> </a:t>
            </a:r>
            <a:r>
              <a:rPr lang="fr-CH" dirty="0" err="1"/>
              <a:t>will</a:t>
            </a:r>
            <a:r>
              <a:rPr lang="fr-CH" dirty="0"/>
              <a:t> </a:t>
            </a:r>
            <a:r>
              <a:rPr lang="fr-CH" dirty="0" err="1"/>
              <a:t>be</a:t>
            </a:r>
            <a:r>
              <a:rPr lang="fr-CH" dirty="0"/>
              <a:t> pervasive and </a:t>
            </a:r>
            <a:r>
              <a:rPr lang="fr-CH" dirty="0" err="1"/>
              <a:t>BAIoT</a:t>
            </a:r>
            <a:r>
              <a:rPr lang="fr-CH" dirty="0"/>
              <a:t> </a:t>
            </a:r>
            <a:r>
              <a:rPr lang="fr-CH" dirty="0" err="1"/>
              <a:t>edge</a:t>
            </a:r>
            <a:r>
              <a:rPr lang="fr-CH" dirty="0"/>
              <a:t> </a:t>
            </a:r>
            <a:r>
              <a:rPr lang="fr-CH" dirty="0" err="1"/>
              <a:t>devices</a:t>
            </a:r>
            <a:r>
              <a:rPr lang="fr-CH" dirty="0"/>
              <a:t>, </a:t>
            </a:r>
            <a:r>
              <a:rPr lang="fr-CH" dirty="0" err="1"/>
              <a:t>with</a:t>
            </a:r>
            <a:r>
              <a:rPr lang="fr-CH" dirty="0"/>
              <a:t> 6G </a:t>
            </a:r>
            <a:r>
              <a:rPr lang="fr-CH" dirty="0" err="1"/>
              <a:t>connectivity</a:t>
            </a:r>
            <a:r>
              <a:rPr lang="fr-CH" dirty="0"/>
              <a:t>, </a:t>
            </a:r>
            <a:r>
              <a:rPr lang="fr-CH" dirty="0" err="1"/>
              <a:t>will</a:t>
            </a:r>
            <a:r>
              <a:rPr lang="fr-CH" dirty="0"/>
              <a:t> enable the </a:t>
            </a:r>
            <a:r>
              <a:rPr lang="fr-CH" dirty="0" err="1"/>
              <a:t>realization</a:t>
            </a:r>
            <a:r>
              <a:rPr lang="fr-CH" dirty="0"/>
              <a:t> of the </a:t>
            </a:r>
            <a:r>
              <a:rPr lang="fr-CH" dirty="0" err="1"/>
              <a:t>kind</a:t>
            </a:r>
            <a:r>
              <a:rPr lang="fr-CH" dirty="0"/>
              <a:t> of </a:t>
            </a:r>
            <a:r>
              <a:rPr lang="fr-CH" dirty="0" err="1"/>
              <a:t>distributed</a:t>
            </a:r>
            <a:r>
              <a:rPr lang="fr-CH" dirty="0"/>
              <a:t> intelligence (e.g. the cloud, </a:t>
            </a:r>
            <a:r>
              <a:rPr lang="fr-CH" dirty="0" err="1"/>
              <a:t>distributed</a:t>
            </a:r>
            <a:r>
              <a:rPr lang="fr-CH" dirty="0"/>
              <a:t> ID) </a:t>
            </a:r>
            <a:r>
              <a:rPr lang="fr-CH" dirty="0" err="1"/>
              <a:t>envisioned</a:t>
            </a:r>
            <a:r>
              <a:rPr lang="fr-CH" dirty="0"/>
              <a:t> by Tesla.</a:t>
            </a:r>
          </a:p>
          <a:p>
            <a:endParaRPr lang="fr-CH" dirty="0"/>
          </a:p>
          <a:p>
            <a:r>
              <a:rPr lang="fr-CH" dirty="0"/>
              <a:t>The prospects are at once </a:t>
            </a:r>
            <a:r>
              <a:rPr lang="fr-CH" dirty="0" err="1"/>
              <a:t>exciting</a:t>
            </a:r>
            <a:r>
              <a:rPr lang="fr-CH" dirty="0"/>
              <a:t> and </a:t>
            </a:r>
            <a:r>
              <a:rPr lang="fr-CH" dirty="0" err="1"/>
              <a:t>yet</a:t>
            </a:r>
            <a:r>
              <a:rPr lang="fr-CH" dirty="0"/>
              <a:t> </a:t>
            </a:r>
            <a:r>
              <a:rPr lang="fr-CH" dirty="0" err="1"/>
              <a:t>also</a:t>
            </a:r>
            <a:r>
              <a:rPr lang="fr-CH" dirty="0"/>
              <a:t> a bit </a:t>
            </a:r>
            <a:r>
              <a:rPr lang="fr-CH" dirty="0" err="1"/>
              <a:t>frightenting</a:t>
            </a:r>
            <a:r>
              <a:rPr lang="fr-CH" dirty="0"/>
              <a:t>, all the more </a:t>
            </a:r>
            <a:r>
              <a:rPr lang="fr-CH" dirty="0" err="1"/>
              <a:t>reason</a:t>
            </a:r>
            <a:r>
              <a:rPr lang="fr-CH" dirty="0"/>
              <a:t> </a:t>
            </a:r>
            <a:r>
              <a:rPr lang="fr-CH" dirty="0" err="1"/>
              <a:t>why</a:t>
            </a:r>
            <a:r>
              <a:rPr lang="fr-CH" dirty="0"/>
              <a:t> </a:t>
            </a:r>
            <a:r>
              <a:rPr lang="fr-CH" dirty="0" err="1"/>
              <a:t>we</a:t>
            </a:r>
            <a:r>
              <a:rPr lang="fr-CH" dirty="0"/>
              <a:t> </a:t>
            </a:r>
            <a:r>
              <a:rPr lang="fr-CH" dirty="0" err="1"/>
              <a:t>need</a:t>
            </a:r>
            <a:r>
              <a:rPr lang="fr-CH" dirty="0"/>
              <a:t> </a:t>
            </a:r>
            <a:r>
              <a:rPr lang="fr-CH" dirty="0" err="1"/>
              <a:t>our</a:t>
            </a:r>
            <a:r>
              <a:rPr lang="fr-CH" dirty="0"/>
              <a:t> </a:t>
            </a:r>
            <a:r>
              <a:rPr lang="fr-CH" dirty="0" err="1"/>
              <a:t>own</a:t>
            </a:r>
            <a:r>
              <a:rPr lang="fr-CH" dirty="0"/>
              <a:t> </a:t>
            </a:r>
            <a:r>
              <a:rPr lang="fr-CH" dirty="0" err="1"/>
              <a:t>trusted</a:t>
            </a:r>
            <a:r>
              <a:rPr lang="fr-CH" dirty="0"/>
              <a:t> interface in a </a:t>
            </a:r>
            <a:r>
              <a:rPr lang="fr-CH" dirty="0" err="1"/>
              <a:t>complex</a:t>
            </a:r>
            <a:r>
              <a:rPr lang="fr-CH" dirty="0"/>
              <a:t> Digital Society, </a:t>
            </a:r>
            <a:r>
              <a:rPr lang="fr-CH" dirty="0" err="1"/>
              <a:t>from</a:t>
            </a:r>
            <a:r>
              <a:rPr lang="fr-CH" dirty="0"/>
              <a:t> </a:t>
            </a:r>
            <a:r>
              <a:rPr lang="fr-CH" dirty="0" err="1"/>
              <a:t>SmartBAN</a:t>
            </a:r>
            <a:r>
              <a:rPr lang="fr-CH" dirty="0"/>
              <a:t> to smart </a:t>
            </a:r>
            <a:r>
              <a:rPr lang="fr-CH" dirty="0" err="1"/>
              <a:t>BAIoT</a:t>
            </a:r>
            <a:r>
              <a:rPr lang="fr-CH" dirty="0"/>
              <a:t> in 6G!</a:t>
            </a:r>
          </a:p>
        </p:txBody>
      </p:sp>
      <p:sp>
        <p:nvSpPr>
          <p:cNvPr id="4" name="Slide Number Placeholder 3"/>
          <p:cNvSpPr>
            <a:spLocks noGrp="1"/>
          </p:cNvSpPr>
          <p:nvPr>
            <p:ph type="sldNum" sz="quarter" idx="5"/>
          </p:nvPr>
        </p:nvSpPr>
        <p:spPr/>
        <p:txBody>
          <a:bodyPr/>
          <a:lstStyle/>
          <a:p>
            <a:fld id="{673216F3-626C-B640-A50B-68829712E7FD}" type="slidenum">
              <a:rPr lang="de-DE" smtClean="0"/>
              <a:t>17</a:t>
            </a:fld>
            <a:endParaRPr lang="de-DE"/>
          </a:p>
        </p:txBody>
      </p:sp>
    </p:spTree>
    <p:extLst>
      <p:ext uri="{BB962C8B-B14F-4D97-AF65-F5344CB8AC3E}">
        <p14:creationId xmlns:p14="http://schemas.microsoft.com/office/powerpoint/2010/main" val="1113110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We</a:t>
            </a:r>
            <a:r>
              <a:rPr lang="fr-CH" dirty="0"/>
              <a:t> </a:t>
            </a:r>
            <a:r>
              <a:rPr lang="fr-CH" dirty="0" err="1"/>
              <a:t>would</a:t>
            </a:r>
            <a:r>
              <a:rPr lang="fr-CH" dirty="0"/>
              <a:t> like to </a:t>
            </a:r>
            <a:r>
              <a:rPr lang="fr-CH" dirty="0" err="1"/>
              <a:t>thank</a:t>
            </a:r>
            <a:r>
              <a:rPr lang="fr-CH" dirty="0"/>
              <a:t> </a:t>
            </a:r>
            <a:r>
              <a:rPr lang="fr-CH" dirty="0" err="1"/>
              <a:t>you</a:t>
            </a:r>
            <a:r>
              <a:rPr lang="fr-CH" dirty="0"/>
              <a:t> for </a:t>
            </a:r>
            <a:r>
              <a:rPr lang="fr-CH" dirty="0" err="1"/>
              <a:t>your</a:t>
            </a:r>
            <a:r>
              <a:rPr lang="fr-CH" dirty="0"/>
              <a:t> attention</a:t>
            </a:r>
          </a:p>
          <a:p>
            <a:endParaRPr lang="fr-CH" dirty="0"/>
          </a:p>
          <a:p>
            <a:r>
              <a:rPr lang="fr-CH" dirty="0" err="1"/>
              <a:t>We</a:t>
            </a:r>
            <a:r>
              <a:rPr lang="fr-CH" dirty="0"/>
              <a:t> </a:t>
            </a:r>
            <a:r>
              <a:rPr lang="fr-CH" dirty="0" err="1"/>
              <a:t>would</a:t>
            </a:r>
            <a:r>
              <a:rPr lang="fr-CH" dirty="0"/>
              <a:t> </a:t>
            </a:r>
            <a:r>
              <a:rPr lang="fr-CH" dirty="0" err="1"/>
              <a:t>also</a:t>
            </a:r>
            <a:r>
              <a:rPr lang="fr-CH" dirty="0"/>
              <a:t> like to </a:t>
            </a:r>
            <a:r>
              <a:rPr lang="fr-CH" dirty="0" err="1"/>
              <a:t>take</a:t>
            </a:r>
            <a:r>
              <a:rPr lang="fr-CH" dirty="0"/>
              <a:t> </a:t>
            </a:r>
            <a:r>
              <a:rPr lang="fr-CH" dirty="0" err="1"/>
              <a:t>this</a:t>
            </a:r>
            <a:r>
              <a:rPr lang="fr-CH" dirty="0"/>
              <a:t> </a:t>
            </a:r>
            <a:r>
              <a:rPr lang="fr-CH" dirty="0" err="1"/>
              <a:t>occassion</a:t>
            </a:r>
            <a:r>
              <a:rPr lang="fr-CH" dirty="0"/>
              <a:t> to </a:t>
            </a:r>
            <a:r>
              <a:rPr lang="fr-CH" dirty="0" err="1"/>
              <a:t>acknowledge</a:t>
            </a:r>
            <a:r>
              <a:rPr lang="fr-CH" dirty="0"/>
              <a:t> the support of the </a:t>
            </a:r>
            <a:r>
              <a:rPr lang="fr-CH" dirty="0" err="1"/>
              <a:t>Hermes</a:t>
            </a:r>
            <a:r>
              <a:rPr lang="fr-CH" dirty="0"/>
              <a:t> Partnership and to </a:t>
            </a:r>
            <a:r>
              <a:rPr lang="fr-CH" dirty="0" err="1"/>
              <a:t>announce</a:t>
            </a:r>
            <a:r>
              <a:rPr lang="fr-CH" dirty="0"/>
              <a:t> a workshop on the Smart body Area IoT in the </a:t>
            </a:r>
            <a:r>
              <a:rPr lang="fr-CH" dirty="0" err="1"/>
              <a:t>era</a:t>
            </a:r>
            <a:r>
              <a:rPr lang="fr-CH" dirty="0"/>
              <a:t> of Beyond 5G/6G at URSI GASS 2020 in Rome in </a:t>
            </a:r>
            <a:r>
              <a:rPr lang="fr-CH" dirty="0" err="1"/>
              <a:t>September</a:t>
            </a:r>
            <a:r>
              <a:rPr lang="fr-CH" dirty="0"/>
              <a:t>.</a:t>
            </a:r>
          </a:p>
        </p:txBody>
      </p:sp>
      <p:sp>
        <p:nvSpPr>
          <p:cNvPr id="4" name="Slide Number Placeholder 3"/>
          <p:cNvSpPr>
            <a:spLocks noGrp="1"/>
          </p:cNvSpPr>
          <p:nvPr>
            <p:ph type="sldNum" sz="quarter" idx="5"/>
          </p:nvPr>
        </p:nvSpPr>
        <p:spPr/>
        <p:txBody>
          <a:bodyPr/>
          <a:lstStyle/>
          <a:p>
            <a:fld id="{673216F3-626C-B640-A50B-68829712E7FD}" type="slidenum">
              <a:rPr lang="de-DE" smtClean="0"/>
              <a:t>18</a:t>
            </a:fld>
            <a:endParaRPr lang="de-DE"/>
          </a:p>
        </p:txBody>
      </p:sp>
    </p:spTree>
    <p:extLst>
      <p:ext uri="{BB962C8B-B14F-4D97-AF65-F5344CB8AC3E}">
        <p14:creationId xmlns:p14="http://schemas.microsoft.com/office/powerpoint/2010/main" val="354599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Following an introduction, </a:t>
            </a:r>
            <a:r>
              <a:rPr lang="fr-CH" dirty="0" err="1"/>
              <a:t>we</a:t>
            </a:r>
            <a:r>
              <a:rPr lang="fr-CH" dirty="0"/>
              <a:t> </a:t>
            </a:r>
            <a:r>
              <a:rPr lang="fr-CH" dirty="0" err="1"/>
              <a:t>present</a:t>
            </a:r>
            <a:r>
              <a:rPr lang="fr-CH" dirty="0"/>
              <a:t> an </a:t>
            </a:r>
            <a:r>
              <a:rPr lang="fr-CH" dirty="0" err="1"/>
              <a:t>overview</a:t>
            </a:r>
            <a:r>
              <a:rPr lang="fr-CH" dirty="0"/>
              <a:t> of the State-of-the-Art in </a:t>
            </a:r>
            <a:r>
              <a:rPr lang="fr-CH" dirty="0" err="1"/>
              <a:t>wireless</a:t>
            </a:r>
            <a:r>
              <a:rPr lang="fr-CH" dirty="0"/>
              <a:t> BAN.</a:t>
            </a:r>
          </a:p>
          <a:p>
            <a:endParaRPr lang="en-US" dirty="0"/>
          </a:p>
          <a:p>
            <a:r>
              <a:rPr lang="en-US" dirty="0"/>
              <a:t>The status of developments and current plans in the European Telecommunications Institute (ETSI) Technical </a:t>
            </a:r>
            <a:r>
              <a:rPr lang="en-US" dirty="0" err="1"/>
              <a:t>Committe</a:t>
            </a:r>
            <a:r>
              <a:rPr lang="en-US" dirty="0"/>
              <a:t> (TC) on Smart Body Area Networks (</a:t>
            </a:r>
            <a:r>
              <a:rPr lang="en-US" dirty="0" err="1"/>
              <a:t>SmartBAN</a:t>
            </a:r>
            <a:r>
              <a:rPr lang="en-US" dirty="0"/>
              <a:t>) are discussed.</a:t>
            </a:r>
          </a:p>
          <a:p>
            <a:endParaRPr lang="en-US" dirty="0"/>
          </a:p>
          <a:p>
            <a:r>
              <a:rPr lang="en-US" dirty="0"/>
              <a:t>The potential evolution of smart body area networks in the future IoT and 6G from higher frequencies to AI / ML enabled security, privacy and trust are examined and the challenges are discussed.</a:t>
            </a:r>
          </a:p>
          <a:p>
            <a:endParaRPr lang="fr-CH" dirty="0"/>
          </a:p>
          <a:p>
            <a:endParaRPr lang="fr-CH" dirty="0"/>
          </a:p>
          <a:p>
            <a:endParaRPr lang="fr-CH" dirty="0"/>
          </a:p>
          <a:p>
            <a:endParaRPr lang="fr-CH" dirty="0"/>
          </a:p>
        </p:txBody>
      </p:sp>
      <p:sp>
        <p:nvSpPr>
          <p:cNvPr id="4" name="Slide Number Placeholder 3"/>
          <p:cNvSpPr>
            <a:spLocks noGrp="1"/>
          </p:cNvSpPr>
          <p:nvPr>
            <p:ph type="sldNum" sz="quarter" idx="5"/>
          </p:nvPr>
        </p:nvSpPr>
        <p:spPr/>
        <p:txBody>
          <a:bodyPr/>
          <a:lstStyle/>
          <a:p>
            <a:fld id="{673216F3-626C-B640-A50B-68829712E7FD}" type="slidenum">
              <a:rPr lang="de-DE" smtClean="0"/>
              <a:t>1</a:t>
            </a:fld>
            <a:endParaRPr lang="de-DE"/>
          </a:p>
        </p:txBody>
      </p:sp>
    </p:spTree>
    <p:extLst>
      <p:ext uri="{BB962C8B-B14F-4D97-AF65-F5344CB8AC3E}">
        <p14:creationId xmlns:p14="http://schemas.microsoft.com/office/powerpoint/2010/main" val="29097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1"/>
            <a:r>
              <a:rPr lang="en-US" sz="1600" dirty="0"/>
              <a:t>Today, the IoT is rapidly growing. 5G is already emerging and barely meets the needs.</a:t>
            </a:r>
          </a:p>
          <a:p>
            <a:pPr lvl="1"/>
            <a:r>
              <a:rPr lang="en-US" sz="1600" dirty="0"/>
              <a:t>At the same time, the IoT is becoming smarter, with the edge sharing </a:t>
            </a:r>
            <a:r>
              <a:rPr lang="en-US" sz="1600" dirty="0" err="1"/>
              <a:t>informationwith</a:t>
            </a:r>
            <a:r>
              <a:rPr lang="en-US" sz="1600" dirty="0"/>
              <a:t> the cloud across all layers.</a:t>
            </a:r>
          </a:p>
          <a:p>
            <a:pPr lvl="1"/>
            <a:r>
              <a:rPr lang="en-US" sz="1600" dirty="0"/>
              <a:t>BAN is no different! We may view our personal IoT devices, and in particular our body sensor devices, as highly miniature sensor devices that are being increasingly endowed with highly capable, edge processing and computing capabilities.</a:t>
            </a:r>
          </a:p>
          <a:p>
            <a:pPr lvl="1"/>
            <a:endParaRPr lang="en-US" sz="1600" dirty="0"/>
          </a:p>
          <a:p>
            <a:pPr lvl="1"/>
            <a:r>
              <a:rPr lang="en-US" sz="1600" dirty="0"/>
              <a:t>We take a holistic view in which our </a:t>
            </a:r>
            <a:r>
              <a:rPr lang="en-US" sz="1600" dirty="0" err="1"/>
              <a:t>SmartBAN</a:t>
            </a:r>
            <a:r>
              <a:rPr lang="en-US" sz="1600" dirty="0"/>
              <a:t> = a system with wearables, nearables and “</a:t>
            </a:r>
            <a:r>
              <a:rPr lang="en-US" sz="1600" dirty="0" err="1"/>
              <a:t>virtuals</a:t>
            </a:r>
            <a:r>
              <a:rPr lang="en-US" sz="1600" dirty="0"/>
              <a:t>”</a:t>
            </a:r>
          </a:p>
          <a:p>
            <a:pPr lvl="2">
              <a:spcAft>
                <a:spcPts val="600"/>
              </a:spcAft>
            </a:pPr>
            <a:r>
              <a:rPr lang="en-US" sz="1600" dirty="0"/>
              <a:t>Wearables = worn or carried devices</a:t>
            </a:r>
          </a:p>
          <a:p>
            <a:pPr lvl="2">
              <a:spcAft>
                <a:spcPts val="600"/>
              </a:spcAft>
            </a:pPr>
            <a:r>
              <a:rPr lang="en-US" sz="1600" dirty="0"/>
              <a:t>Nearables = near devices (within personal space)</a:t>
            </a:r>
          </a:p>
          <a:p>
            <a:pPr lvl="2">
              <a:spcAft>
                <a:spcPts val="600"/>
              </a:spcAft>
            </a:pPr>
            <a:r>
              <a:rPr lang="en-US" sz="1600" dirty="0" err="1"/>
              <a:t>Virtuals</a:t>
            </a:r>
            <a:r>
              <a:rPr lang="en-US" sz="1600" dirty="0"/>
              <a:t> = remotely connected devices</a:t>
            </a:r>
          </a:p>
          <a:p>
            <a:pPr lvl="1">
              <a:spcBef>
                <a:spcPts val="600"/>
              </a:spcBef>
            </a:pPr>
            <a:endParaRPr lang="en-US" sz="1600" dirty="0"/>
          </a:p>
          <a:p>
            <a:pPr lvl="1">
              <a:spcBef>
                <a:spcPts val="600"/>
              </a:spcBef>
            </a:pPr>
            <a:r>
              <a:rPr lang="en-US" sz="1600" dirty="0"/>
              <a:t>We refer to this herein as </a:t>
            </a:r>
            <a:r>
              <a:rPr lang="en-US" sz="1600" dirty="0" err="1"/>
              <a:t>SmartBAIoT</a:t>
            </a:r>
            <a:r>
              <a:rPr lang="en-US" sz="1600" dirty="0"/>
              <a:t> </a:t>
            </a:r>
          </a:p>
          <a:p>
            <a:pPr lvl="1">
              <a:spcBef>
                <a:spcPts val="600"/>
              </a:spcBef>
            </a:pPr>
            <a:r>
              <a:rPr lang="en-US" sz="1600" dirty="0"/>
              <a:t> </a:t>
            </a:r>
          </a:p>
          <a:p>
            <a:r>
              <a:rPr lang="en-US" dirty="0"/>
              <a:t>	As we will see, it is controlled by smart coordinator. </a:t>
            </a:r>
          </a:p>
          <a:p>
            <a:endParaRPr lang="en-US" dirty="0"/>
          </a:p>
          <a:p>
            <a:r>
              <a:rPr lang="en-US" dirty="0"/>
              <a:t>	An example of the role of the </a:t>
            </a:r>
            <a:r>
              <a:rPr lang="en-US" dirty="0" err="1"/>
              <a:t>smartcoordinator</a:t>
            </a:r>
            <a:r>
              <a:rPr lang="en-US" dirty="0"/>
              <a:t> will be provided for the case of digital health later in this presentation.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3216F3-626C-B640-A50B-68829712E7FD}" type="slidenum">
              <a:rPr kumimoji="0" lang="de-D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91134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Various</a:t>
            </a:r>
            <a:r>
              <a:rPr lang="fr-CH" dirty="0"/>
              <a:t> </a:t>
            </a:r>
            <a:r>
              <a:rPr lang="fr-CH" dirty="0" err="1"/>
              <a:t>wireless</a:t>
            </a:r>
            <a:r>
              <a:rPr lang="fr-CH" dirty="0"/>
              <a:t> </a:t>
            </a:r>
            <a:r>
              <a:rPr lang="fr-CH" dirty="0" err="1"/>
              <a:t>connectivity</a:t>
            </a:r>
            <a:r>
              <a:rPr lang="fr-CH" dirty="0"/>
              <a:t> solutions have been and continue to </a:t>
            </a:r>
            <a:r>
              <a:rPr lang="fr-CH" dirty="0" err="1"/>
              <a:t>be</a:t>
            </a:r>
            <a:r>
              <a:rPr lang="fr-CH" dirty="0"/>
              <a:t> </a:t>
            </a:r>
            <a:r>
              <a:rPr lang="fr-CH" dirty="0" err="1"/>
              <a:t>used</a:t>
            </a:r>
            <a:r>
              <a:rPr lang="fr-CH" dirty="0"/>
              <a:t> in BAN </a:t>
            </a:r>
            <a:r>
              <a:rPr lang="fr-CH" dirty="0" err="1"/>
              <a:t>today</a:t>
            </a:r>
            <a:r>
              <a:rPr lang="fr-CH" dirty="0"/>
              <a:t>, </a:t>
            </a:r>
            <a:r>
              <a:rPr lang="fr-CH" dirty="0" err="1"/>
              <a:t>including</a:t>
            </a:r>
            <a:r>
              <a:rPr lang="fr-CH" dirty="0"/>
              <a:t> 433MHz, 868 MHz, 2.4GHz radio. </a:t>
            </a:r>
            <a:r>
              <a:rPr lang="fr-CH" dirty="0" err="1"/>
              <a:t>Today</a:t>
            </a:r>
            <a:r>
              <a:rPr lang="fr-CH" dirty="0"/>
              <a:t> </a:t>
            </a:r>
            <a:r>
              <a:rPr lang="fr-CH" dirty="0" err="1"/>
              <a:t>though</a:t>
            </a:r>
            <a:r>
              <a:rPr lang="fr-CH" dirty="0"/>
              <a:t>, </a:t>
            </a:r>
            <a:r>
              <a:rPr lang="fr-CH" dirty="0" err="1"/>
              <a:t>it</a:t>
            </a:r>
            <a:r>
              <a:rPr lang="fr-CH" dirty="0"/>
              <a:t> </a:t>
            </a:r>
            <a:r>
              <a:rPr lang="fr-CH" dirty="0" err="1"/>
              <a:t>is</a:t>
            </a:r>
            <a:r>
              <a:rPr lang="fr-CH" dirty="0"/>
              <a:t> </a:t>
            </a:r>
            <a:r>
              <a:rPr lang="fr-CH" dirty="0" err="1"/>
              <a:t>typified</a:t>
            </a:r>
            <a:r>
              <a:rPr lang="fr-CH" dirty="0"/>
              <a:t> by the </a:t>
            </a:r>
            <a:r>
              <a:rPr lang="fr-CH" dirty="0" err="1"/>
              <a:t>industry</a:t>
            </a:r>
            <a:r>
              <a:rPr lang="fr-CH" dirty="0"/>
              <a:t> standard 2.4GHt Bluetooth Low Energy </a:t>
            </a:r>
            <a:r>
              <a:rPr lang="fr-CH" dirty="0" err="1"/>
              <a:t>connecitvity</a:t>
            </a:r>
            <a:r>
              <a:rPr lang="fr-CH" dirty="0"/>
              <a:t>. </a:t>
            </a:r>
          </a:p>
          <a:p>
            <a:endParaRPr lang="fr-CH" dirty="0"/>
          </a:p>
          <a:p>
            <a:r>
              <a:rPr lang="fr-CH" dirty="0" err="1"/>
              <a:t>Additionally</a:t>
            </a:r>
            <a:r>
              <a:rPr lang="fr-CH" dirty="0"/>
              <a:t>, the IEEE </a:t>
            </a:r>
            <a:r>
              <a:rPr lang="fr-CH" dirty="0" err="1"/>
              <a:t>defined</a:t>
            </a:r>
            <a:r>
              <a:rPr lang="fr-CH" dirty="0"/>
              <a:t> a standard </a:t>
            </a:r>
            <a:r>
              <a:rPr lang="fr-CH" dirty="0" err="1"/>
              <a:t>specifically</a:t>
            </a:r>
            <a:r>
              <a:rPr lang="fr-CH" dirty="0"/>
              <a:t> for </a:t>
            </a:r>
            <a:r>
              <a:rPr lang="fr-CH" dirty="0" err="1"/>
              <a:t>wireless</a:t>
            </a:r>
            <a:r>
              <a:rPr lang="fr-CH" dirty="0"/>
              <a:t> BAN i.e., IEEE 82.15.6</a:t>
            </a:r>
          </a:p>
          <a:p>
            <a:endParaRPr lang="fr-CH" dirty="0"/>
          </a:p>
          <a:p>
            <a:r>
              <a:rPr lang="fr-CH" dirty="0"/>
              <a:t>In </a:t>
            </a:r>
            <a:r>
              <a:rPr lang="fr-CH" dirty="0" err="1"/>
              <a:t>this</a:t>
            </a:r>
            <a:r>
              <a:rPr lang="fr-CH" dirty="0"/>
              <a:t> table, </a:t>
            </a:r>
            <a:r>
              <a:rPr lang="fr-CH" dirty="0" err="1"/>
              <a:t>we</a:t>
            </a:r>
            <a:r>
              <a:rPr lang="fr-CH" dirty="0"/>
              <a:t> </a:t>
            </a:r>
            <a:r>
              <a:rPr lang="fr-CH" dirty="0" err="1"/>
              <a:t>provide</a:t>
            </a:r>
            <a:r>
              <a:rPr lang="fr-CH" dirty="0"/>
              <a:t> an </a:t>
            </a:r>
            <a:r>
              <a:rPr lang="fr-CH" dirty="0" err="1"/>
              <a:t>overview</a:t>
            </a:r>
            <a:r>
              <a:rPr lang="fr-CH" dirty="0"/>
              <a:t> of BTLE, IEEE802.15.6 and </a:t>
            </a:r>
            <a:r>
              <a:rPr lang="fr-CH" dirty="0" err="1"/>
              <a:t>SmartBAN</a:t>
            </a:r>
            <a:r>
              <a:rPr lang="fr-CH" dirty="0"/>
              <a:t>.</a:t>
            </a:r>
            <a:br>
              <a:rPr lang="fr-CH" dirty="0"/>
            </a:br>
            <a:endParaRPr lang="fr-CH" dirty="0"/>
          </a:p>
          <a:p>
            <a:r>
              <a:rPr lang="fr-CH" dirty="0"/>
              <a:t>On the system </a:t>
            </a:r>
            <a:r>
              <a:rPr lang="fr-CH" dirty="0" err="1"/>
              <a:t>side</a:t>
            </a:r>
            <a:r>
              <a:rPr lang="fr-CH" dirty="0"/>
              <a:t>, </a:t>
            </a:r>
            <a:r>
              <a:rPr lang="fr-CH" dirty="0" err="1"/>
              <a:t>we</a:t>
            </a:r>
            <a:r>
              <a:rPr lang="fr-CH" dirty="0"/>
              <a:t> can </a:t>
            </a:r>
            <a:r>
              <a:rPr lang="fr-CH" dirty="0" err="1"/>
              <a:t>see</a:t>
            </a:r>
            <a:r>
              <a:rPr lang="fr-CH" dirty="0"/>
              <a:t> </a:t>
            </a:r>
            <a:r>
              <a:rPr lang="fr-CH" dirty="0" err="1"/>
              <a:t>that</a:t>
            </a:r>
            <a:r>
              <a:rPr lang="fr-CH" dirty="0"/>
              <a:t> </a:t>
            </a:r>
            <a:r>
              <a:rPr lang="fr-CH" dirty="0" err="1"/>
              <a:t>SmartBAN</a:t>
            </a:r>
            <a:r>
              <a:rPr lang="fr-CH" dirty="0"/>
              <a:t> </a:t>
            </a:r>
            <a:r>
              <a:rPr lang="fr-CH" dirty="0" err="1"/>
              <a:t>differs</a:t>
            </a:r>
            <a:r>
              <a:rPr lang="fr-CH" dirty="0"/>
              <a:t> in </a:t>
            </a:r>
            <a:r>
              <a:rPr lang="fr-CH" dirty="0" err="1"/>
              <a:t>that</a:t>
            </a:r>
            <a:r>
              <a:rPr lang="fr-CH" dirty="0"/>
              <a:t> </a:t>
            </a:r>
            <a:r>
              <a:rPr lang="fr-CH" dirty="0" err="1"/>
              <a:t>it</a:t>
            </a:r>
            <a:r>
              <a:rPr lang="fr-CH" dirty="0"/>
              <a:t> supports </a:t>
            </a:r>
            <a:r>
              <a:rPr lang="fr-CH" dirty="0" err="1"/>
              <a:t>relay</a:t>
            </a:r>
            <a:r>
              <a:rPr lang="fr-CH" dirty="0"/>
              <a:t>.</a:t>
            </a:r>
          </a:p>
          <a:p>
            <a:endParaRPr lang="fr-CH" dirty="0"/>
          </a:p>
          <a:p>
            <a:r>
              <a:rPr lang="fr-CH" dirty="0"/>
              <a:t>At the PHY-MAC </a:t>
            </a:r>
            <a:r>
              <a:rPr lang="fr-CH" dirty="0" err="1"/>
              <a:t>level</a:t>
            </a:r>
            <a:r>
              <a:rPr lang="fr-CH" dirty="0"/>
              <a:t>, </a:t>
            </a:r>
            <a:r>
              <a:rPr lang="fr-CH" dirty="0" err="1"/>
              <a:t>SmartBAN</a:t>
            </a:r>
            <a:r>
              <a:rPr lang="fr-CH" dirty="0"/>
              <a:t> </a:t>
            </a:r>
            <a:r>
              <a:rPr lang="fr-CH" dirty="0" err="1"/>
              <a:t>is</a:t>
            </a:r>
            <a:r>
              <a:rPr lang="fr-CH" dirty="0"/>
              <a:t> </a:t>
            </a:r>
            <a:r>
              <a:rPr lang="fr-CH" dirty="0" err="1"/>
              <a:t>designed</a:t>
            </a:r>
            <a:r>
              <a:rPr lang="fr-CH" dirty="0"/>
              <a:t> to </a:t>
            </a:r>
            <a:r>
              <a:rPr lang="fr-CH" dirty="0" err="1"/>
              <a:t>provide</a:t>
            </a:r>
            <a:r>
              <a:rPr lang="fr-CH" dirty="0"/>
              <a:t> for </a:t>
            </a:r>
            <a:r>
              <a:rPr lang="fr-CH" dirty="0" err="1"/>
              <a:t>rapid</a:t>
            </a:r>
            <a:r>
              <a:rPr lang="fr-CH" dirty="0"/>
              <a:t> setup time and </a:t>
            </a:r>
            <a:r>
              <a:rPr lang="fr-CH" dirty="0" err="1"/>
              <a:t>low</a:t>
            </a:r>
            <a:r>
              <a:rPr lang="fr-CH" dirty="0"/>
              <a:t> </a:t>
            </a:r>
            <a:r>
              <a:rPr lang="fr-CH" dirty="0" err="1"/>
              <a:t>latency</a:t>
            </a:r>
            <a:endParaRPr lang="fr-CH" dirty="0"/>
          </a:p>
          <a:p>
            <a:endParaRPr lang="fr-CH" dirty="0"/>
          </a:p>
          <a:p>
            <a:r>
              <a:rPr lang="fr-CH" dirty="0"/>
              <a:t>In </a:t>
            </a:r>
            <a:r>
              <a:rPr lang="fr-CH" dirty="0" err="1"/>
              <a:t>terms</a:t>
            </a:r>
            <a:r>
              <a:rPr lang="fr-CH" dirty="0"/>
              <a:t> of «</a:t>
            </a:r>
            <a:r>
              <a:rPr lang="fr-CH" dirty="0" err="1"/>
              <a:t>smarts</a:t>
            </a:r>
            <a:r>
              <a:rPr lang="fr-CH" dirty="0"/>
              <a:t>», </a:t>
            </a:r>
            <a:r>
              <a:rPr lang="fr-CH" dirty="0" err="1"/>
              <a:t>SmartBAN</a:t>
            </a:r>
            <a:r>
              <a:rPr lang="fr-CH" dirty="0"/>
              <a:t>  </a:t>
            </a:r>
            <a:r>
              <a:rPr lang="fr-CH" dirty="0" err="1"/>
              <a:t>offers</a:t>
            </a:r>
            <a:r>
              <a:rPr lang="fr-CH" dirty="0"/>
              <a:t> a </a:t>
            </a:r>
            <a:r>
              <a:rPr lang="fr-CH" dirty="0" err="1"/>
              <a:t>semantic</a:t>
            </a:r>
            <a:r>
              <a:rPr lang="fr-CH" dirty="0"/>
              <a:t> </a:t>
            </a:r>
            <a:r>
              <a:rPr lang="fr-CH" dirty="0" err="1"/>
              <a:t>approach</a:t>
            </a:r>
            <a:r>
              <a:rPr lang="fr-CH" dirty="0"/>
              <a:t> </a:t>
            </a:r>
            <a:r>
              <a:rPr lang="fr-CH" dirty="0" err="1"/>
              <a:t>that</a:t>
            </a:r>
            <a:r>
              <a:rPr lang="fr-CH" dirty="0"/>
              <a:t> </a:t>
            </a:r>
            <a:r>
              <a:rPr lang="fr-CH" dirty="0" err="1"/>
              <a:t>enhances</a:t>
            </a:r>
            <a:r>
              <a:rPr lang="fr-CH" dirty="0"/>
              <a:t> </a:t>
            </a:r>
            <a:r>
              <a:rPr lang="fr-CH" dirty="0" err="1"/>
              <a:t>heterogeneity</a:t>
            </a:r>
            <a:r>
              <a:rPr lang="fr-CH" dirty="0"/>
              <a:t> management, </a:t>
            </a:r>
            <a:r>
              <a:rPr lang="fr-CH" dirty="0" err="1"/>
              <a:t>provides</a:t>
            </a:r>
            <a:r>
              <a:rPr lang="fr-CH" dirty="0"/>
              <a:t> for </a:t>
            </a:r>
            <a:r>
              <a:rPr lang="fr-CH" dirty="0" err="1"/>
              <a:t>semantic</a:t>
            </a:r>
            <a:r>
              <a:rPr lang="fr-CH" dirty="0"/>
              <a:t> and data </a:t>
            </a:r>
            <a:r>
              <a:rPr lang="fr-CH" dirty="0" err="1"/>
              <a:t>enablers</a:t>
            </a:r>
            <a:r>
              <a:rPr lang="fr-CH" dirty="0"/>
              <a:t> </a:t>
            </a:r>
            <a:r>
              <a:rPr lang="fr-CH" dirty="0" err="1"/>
              <a:t>such</a:t>
            </a:r>
            <a:r>
              <a:rPr lang="fr-CH" dirty="0"/>
              <a:t> as </a:t>
            </a:r>
            <a:r>
              <a:rPr lang="fr-CH" dirty="0" err="1"/>
              <a:t>semantic</a:t>
            </a:r>
            <a:r>
              <a:rPr lang="fr-CH" dirty="0"/>
              <a:t> </a:t>
            </a:r>
            <a:r>
              <a:rPr lang="fr-CH" dirty="0" err="1"/>
              <a:t>discovery</a:t>
            </a:r>
            <a:r>
              <a:rPr lang="fr-CH" dirty="0"/>
              <a:t> and </a:t>
            </a:r>
            <a:r>
              <a:rPr lang="fr-CH" dirty="0" err="1"/>
              <a:t>offers</a:t>
            </a:r>
            <a:r>
              <a:rPr lang="fr-CH" dirty="0"/>
              <a:t> </a:t>
            </a:r>
            <a:r>
              <a:rPr lang="fr-CH" dirty="0" err="1"/>
              <a:t>automatic</a:t>
            </a:r>
            <a:r>
              <a:rPr lang="fr-CH" dirty="0"/>
              <a:t> </a:t>
            </a:r>
            <a:r>
              <a:rPr lang="fr-CH" dirty="0" err="1"/>
              <a:t>node</a:t>
            </a:r>
            <a:r>
              <a:rPr lang="fr-CH" dirty="0"/>
              <a:t> </a:t>
            </a:r>
            <a:r>
              <a:rPr lang="fr-CH" dirty="0" err="1"/>
              <a:t>discovery</a:t>
            </a:r>
            <a:r>
              <a:rPr lang="fr-CH" dirty="0"/>
              <a:t>. Important </a:t>
            </a:r>
            <a:r>
              <a:rPr lang="fr-CH" dirty="0" err="1"/>
              <a:t>features</a:t>
            </a:r>
            <a:r>
              <a:rPr lang="fr-CH" dirty="0"/>
              <a:t> for </a:t>
            </a:r>
            <a:r>
              <a:rPr lang="fr-CH" dirty="0" err="1"/>
              <a:t>operation</a:t>
            </a:r>
            <a:r>
              <a:rPr lang="fr-CH" dirty="0"/>
              <a:t> in </a:t>
            </a:r>
            <a:r>
              <a:rPr lang="fr-CH" dirty="0" err="1"/>
              <a:t>fuitre</a:t>
            </a:r>
            <a:r>
              <a:rPr lang="fr-CH" dirty="0"/>
              <a:t> smart IoT </a:t>
            </a:r>
            <a:r>
              <a:rPr lang="fr-CH" dirty="0" err="1"/>
              <a:t>environments</a:t>
            </a:r>
            <a:r>
              <a:rPr lang="fr-CH" dirty="0"/>
              <a:t>.</a:t>
            </a:r>
          </a:p>
          <a:p>
            <a:endParaRPr lang="fr-CH" dirty="0"/>
          </a:p>
          <a:p>
            <a:r>
              <a:rPr lang="fr-CH" dirty="0"/>
              <a:t>In </a:t>
            </a:r>
            <a:r>
              <a:rPr lang="fr-CH" dirty="0" err="1"/>
              <a:t>summary</a:t>
            </a:r>
            <a:r>
              <a:rPr lang="fr-CH" dirty="0"/>
              <a:t>, </a:t>
            </a:r>
            <a:r>
              <a:rPr lang="fr-CH" dirty="0" err="1"/>
              <a:t>SmartBAN</a:t>
            </a:r>
            <a:r>
              <a:rPr lang="fr-CH" dirty="0"/>
              <a:t> </a:t>
            </a:r>
            <a:r>
              <a:rPr lang="fr-CH" dirty="0" err="1"/>
              <a:t>aims</a:t>
            </a:r>
            <a:r>
              <a:rPr lang="fr-CH" dirty="0"/>
              <a:t> at a design </a:t>
            </a:r>
            <a:r>
              <a:rPr lang="fr-CH" dirty="0" err="1"/>
              <a:t>with</a:t>
            </a:r>
            <a:r>
              <a:rPr lang="fr-CH" dirty="0"/>
              <a:t> </a:t>
            </a:r>
            <a:r>
              <a:rPr lang="fr-CH" dirty="0" err="1"/>
              <a:t>improved</a:t>
            </a:r>
            <a:r>
              <a:rPr lang="fr-CH" dirty="0"/>
              <a:t> and </a:t>
            </a:r>
            <a:r>
              <a:rPr lang="fr-CH" dirty="0" err="1"/>
              <a:t>dedicated</a:t>
            </a:r>
            <a:r>
              <a:rPr lang="fr-CH" dirty="0"/>
              <a:t> performance for </a:t>
            </a:r>
            <a:r>
              <a:rPr lang="fr-CH" dirty="0" err="1"/>
              <a:t>health</a:t>
            </a:r>
            <a:r>
              <a:rPr lang="fr-CH" dirty="0"/>
              <a:t>, </a:t>
            </a:r>
            <a:r>
              <a:rPr lang="fr-CH" dirty="0" err="1"/>
              <a:t>medical</a:t>
            </a:r>
            <a:r>
              <a:rPr lang="fr-CH" dirty="0"/>
              <a:t>, sport and </a:t>
            </a:r>
            <a:r>
              <a:rPr lang="fr-CH" dirty="0" err="1"/>
              <a:t>leisure</a:t>
            </a:r>
            <a:r>
              <a:rPr lang="fr-CH" dirty="0"/>
              <a:t> </a:t>
            </a:r>
            <a:r>
              <a:rPr lang="fr-CH" dirty="0" err="1"/>
              <a:t>activities</a:t>
            </a:r>
            <a:r>
              <a:rPr lang="fr-CH" dirty="0"/>
              <a:t>. </a:t>
            </a:r>
          </a:p>
        </p:txBody>
      </p:sp>
      <p:sp>
        <p:nvSpPr>
          <p:cNvPr id="4" name="Slide Number Placeholder 3"/>
          <p:cNvSpPr>
            <a:spLocks noGrp="1"/>
          </p:cNvSpPr>
          <p:nvPr>
            <p:ph type="sldNum" sz="quarter" idx="5"/>
          </p:nvPr>
        </p:nvSpPr>
        <p:spPr/>
        <p:txBody>
          <a:bodyPr/>
          <a:lstStyle/>
          <a:p>
            <a:fld id="{673216F3-626C-B640-A50B-68829712E7FD}" type="slidenum">
              <a:rPr lang="de-DE" smtClean="0"/>
              <a:t>3</a:t>
            </a:fld>
            <a:endParaRPr lang="de-DE"/>
          </a:p>
        </p:txBody>
      </p:sp>
    </p:spTree>
    <p:extLst>
      <p:ext uri="{BB962C8B-B14F-4D97-AF65-F5344CB8AC3E}">
        <p14:creationId xmlns:p14="http://schemas.microsoft.com/office/powerpoint/2010/main" val="121476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ETSI TC </a:t>
            </a:r>
            <a:r>
              <a:rPr lang="fr-CH" dirty="0" err="1"/>
              <a:t>SmartBAN</a:t>
            </a:r>
            <a:r>
              <a:rPr lang="fr-CH" dirty="0"/>
              <a:t> has </a:t>
            </a:r>
            <a:r>
              <a:rPr lang="fr-CH" dirty="0" err="1"/>
              <a:t>produced</a:t>
            </a:r>
            <a:r>
              <a:rPr lang="fr-CH" dirty="0"/>
              <a:t> 4  </a:t>
            </a:r>
            <a:r>
              <a:rPr lang="fr-CH" dirty="0" err="1"/>
              <a:t>technical</a:t>
            </a:r>
            <a:r>
              <a:rPr lang="fr-CH" dirty="0"/>
              <a:t> </a:t>
            </a:r>
            <a:r>
              <a:rPr lang="fr-CH" dirty="0" err="1"/>
              <a:t>Specifications</a:t>
            </a:r>
            <a:r>
              <a:rPr lang="fr-CH" dirty="0"/>
              <a:t> (TS) and 2 </a:t>
            </a:r>
            <a:r>
              <a:rPr lang="fr-CH" dirty="0" err="1"/>
              <a:t>Technical</a:t>
            </a:r>
            <a:r>
              <a:rPr lang="fr-CH" dirty="0"/>
              <a:t> Reports (TR).</a:t>
            </a:r>
          </a:p>
          <a:p>
            <a:endParaRPr lang="fr-CH" dirty="0"/>
          </a:p>
          <a:p>
            <a:r>
              <a:rPr lang="fr-CH" dirty="0"/>
              <a:t>The 4 </a:t>
            </a:r>
            <a:r>
              <a:rPr lang="fr-CH" dirty="0" err="1"/>
              <a:t>Technical</a:t>
            </a:r>
            <a:r>
              <a:rPr lang="fr-CH" dirty="0"/>
              <a:t> </a:t>
            </a:r>
            <a:r>
              <a:rPr lang="fr-CH" dirty="0" err="1"/>
              <a:t>Specifiactions</a:t>
            </a:r>
            <a:r>
              <a:rPr lang="fr-CH" dirty="0"/>
              <a:t> cover the PHY and MAC, the </a:t>
            </a:r>
            <a:r>
              <a:rPr lang="fr-CH" dirty="0" err="1"/>
              <a:t>unified</a:t>
            </a:r>
            <a:r>
              <a:rPr lang="fr-CH" dirty="0"/>
              <a:t> data </a:t>
            </a:r>
            <a:r>
              <a:rPr lang="fr-CH" dirty="0" err="1"/>
              <a:t>representation</a:t>
            </a:r>
            <a:r>
              <a:rPr lang="fr-CH" dirty="0"/>
              <a:t> formats and the service and application </a:t>
            </a:r>
            <a:r>
              <a:rPr lang="fr-CH" dirty="0" err="1"/>
              <a:t>standardized</a:t>
            </a:r>
            <a:r>
              <a:rPr lang="fr-CH" dirty="0"/>
              <a:t> </a:t>
            </a:r>
            <a:r>
              <a:rPr lang="fr-CH" dirty="0" err="1"/>
              <a:t>enablers</a:t>
            </a:r>
            <a:r>
              <a:rPr lang="fr-CH" dirty="0"/>
              <a:t> and interfaces. </a:t>
            </a:r>
          </a:p>
          <a:p>
            <a:endParaRPr lang="fr-CH" dirty="0"/>
          </a:p>
          <a:p>
            <a:r>
              <a:rPr lang="fr-CH" dirty="0"/>
              <a:t>The </a:t>
            </a:r>
            <a:r>
              <a:rPr lang="fr-CH" dirty="0" err="1"/>
              <a:t>Technical</a:t>
            </a:r>
            <a:r>
              <a:rPr lang="fr-CH" dirty="0"/>
              <a:t> reports cover </a:t>
            </a:r>
            <a:r>
              <a:rPr lang="fr-CH" dirty="0" err="1"/>
              <a:t>measurements</a:t>
            </a:r>
            <a:r>
              <a:rPr lang="fr-CH" dirty="0"/>
              <a:t> and </a:t>
            </a:r>
            <a:r>
              <a:rPr lang="fr-CH" dirty="0" err="1"/>
              <a:t>modelling</a:t>
            </a:r>
            <a:r>
              <a:rPr lang="fr-CH" dirty="0"/>
              <a:t> and the </a:t>
            </a:r>
            <a:r>
              <a:rPr lang="fr-CH" dirty="0" err="1"/>
              <a:t>overall</a:t>
            </a:r>
            <a:r>
              <a:rPr lang="fr-CH" dirty="0"/>
              <a:t> system description</a:t>
            </a:r>
          </a:p>
        </p:txBody>
      </p:sp>
      <p:sp>
        <p:nvSpPr>
          <p:cNvPr id="4" name="Slide Number Placeholder 3"/>
          <p:cNvSpPr>
            <a:spLocks noGrp="1"/>
          </p:cNvSpPr>
          <p:nvPr>
            <p:ph type="sldNum" sz="quarter" idx="5"/>
          </p:nvPr>
        </p:nvSpPr>
        <p:spPr/>
        <p:txBody>
          <a:bodyPr/>
          <a:lstStyle/>
          <a:p>
            <a:fld id="{673216F3-626C-B640-A50B-68829712E7FD}" type="slidenum">
              <a:rPr lang="de-DE" smtClean="0"/>
              <a:t>4</a:t>
            </a:fld>
            <a:endParaRPr lang="de-DE"/>
          </a:p>
        </p:txBody>
      </p:sp>
    </p:spTree>
    <p:extLst>
      <p:ext uri="{BB962C8B-B14F-4D97-AF65-F5344CB8AC3E}">
        <p14:creationId xmlns:p14="http://schemas.microsoft.com/office/powerpoint/2010/main" val="150710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In addition to the </a:t>
            </a:r>
            <a:r>
              <a:rPr lang="fr-CH" dirty="0" err="1"/>
              <a:t>Technical</a:t>
            </a:r>
            <a:r>
              <a:rPr lang="fr-CH" dirty="0"/>
              <a:t> </a:t>
            </a:r>
            <a:r>
              <a:rPr lang="fr-CH" dirty="0" err="1"/>
              <a:t>Specifcations</a:t>
            </a:r>
            <a:r>
              <a:rPr lang="fr-CH" dirty="0"/>
              <a:t> and Reports </a:t>
            </a:r>
            <a:r>
              <a:rPr lang="fr-CH" dirty="0" err="1"/>
              <a:t>that</a:t>
            </a:r>
            <a:r>
              <a:rPr lang="fr-CH" dirty="0"/>
              <a:t> have been </a:t>
            </a:r>
            <a:r>
              <a:rPr lang="fr-CH" dirty="0" err="1"/>
              <a:t>produced</a:t>
            </a:r>
            <a:r>
              <a:rPr lang="fr-CH" dirty="0"/>
              <a:t>, </a:t>
            </a:r>
            <a:r>
              <a:rPr lang="fr-CH" dirty="0" err="1"/>
              <a:t>today</a:t>
            </a:r>
            <a:r>
              <a:rPr lang="fr-CH" dirty="0"/>
              <a:t> </a:t>
            </a:r>
            <a:r>
              <a:rPr lang="fr-CH" dirty="0" err="1"/>
              <a:t>there</a:t>
            </a:r>
            <a:r>
              <a:rPr lang="fr-CH" dirty="0"/>
              <a:t> are </a:t>
            </a:r>
            <a:r>
              <a:rPr lang="fr-CH" dirty="0" err="1"/>
              <a:t>also</a:t>
            </a:r>
            <a:r>
              <a:rPr lang="fr-CH" dirty="0"/>
              <a:t> 10 </a:t>
            </a:r>
            <a:r>
              <a:rPr lang="fr-CH" dirty="0" err="1"/>
              <a:t>work</a:t>
            </a:r>
            <a:r>
              <a:rPr lang="fr-CH" dirty="0"/>
              <a:t> items in </a:t>
            </a:r>
            <a:r>
              <a:rPr lang="fr-CH" dirty="0" err="1"/>
              <a:t>progerss</a:t>
            </a:r>
            <a:r>
              <a:rPr lang="fr-CH" dirty="0"/>
              <a:t> </a:t>
            </a:r>
            <a:r>
              <a:rPr lang="fr-CH" dirty="0" err="1"/>
              <a:t>covering</a:t>
            </a:r>
            <a:r>
              <a:rPr lang="fr-CH" dirty="0"/>
              <a:t> a range of topics </a:t>
            </a:r>
            <a:r>
              <a:rPr lang="fr-CH" dirty="0" err="1"/>
              <a:t>from</a:t>
            </a:r>
            <a:r>
              <a:rPr lang="fr-CH" dirty="0"/>
              <a:t> </a:t>
            </a:r>
            <a:r>
              <a:rPr lang="fr-CH" dirty="0" err="1"/>
              <a:t>enhancements</a:t>
            </a:r>
            <a:r>
              <a:rPr lang="fr-CH" dirty="0"/>
              <a:t> to TS / TR to IR-UWB for an </a:t>
            </a:r>
            <a:r>
              <a:rPr lang="fr-CH" dirty="0" err="1"/>
              <a:t>endoscopic</a:t>
            </a:r>
            <a:r>
              <a:rPr lang="fr-CH" dirty="0"/>
              <a:t> application, </a:t>
            </a:r>
            <a:r>
              <a:rPr lang="fr-CH" dirty="0" err="1"/>
              <a:t>security</a:t>
            </a:r>
            <a:r>
              <a:rPr lang="fr-CH" dirty="0"/>
              <a:t> and the data scanner agent. </a:t>
            </a:r>
          </a:p>
          <a:p>
            <a:endParaRPr lang="fr-CH" dirty="0"/>
          </a:p>
          <a:p>
            <a:r>
              <a:rPr lang="fr-CH" dirty="0"/>
              <a:t>Our focus </a:t>
            </a:r>
            <a:r>
              <a:rPr lang="fr-CH" dirty="0" err="1"/>
              <a:t>is</a:t>
            </a:r>
            <a:r>
              <a:rPr lang="fr-CH" dirty="0"/>
              <a:t> </a:t>
            </a:r>
            <a:r>
              <a:rPr lang="fr-CH" dirty="0" err="1"/>
              <a:t>shifting</a:t>
            </a:r>
            <a:r>
              <a:rPr lang="fr-CH" dirty="0"/>
              <a:t> </a:t>
            </a:r>
            <a:r>
              <a:rPr lang="fr-CH" dirty="0" err="1"/>
              <a:t>towards</a:t>
            </a:r>
            <a:r>
              <a:rPr lang="fr-CH" dirty="0"/>
              <a:t> the «</a:t>
            </a:r>
            <a:r>
              <a:rPr lang="fr-CH" dirty="0" err="1"/>
              <a:t>SmartCoordinator</a:t>
            </a:r>
            <a:r>
              <a:rPr lang="fr-CH" dirty="0"/>
              <a:t>»  and </a:t>
            </a:r>
            <a:r>
              <a:rPr lang="fr-CH" dirty="0" err="1"/>
              <a:t>frequency</a:t>
            </a:r>
            <a:r>
              <a:rPr lang="fr-CH" dirty="0"/>
              <a:t> bands </a:t>
            </a:r>
            <a:r>
              <a:rPr lang="fr-CH" dirty="0" err="1"/>
              <a:t>beyond</a:t>
            </a:r>
            <a:r>
              <a:rPr lang="fr-CH" dirty="0"/>
              <a:t> 2.4GHz for WBAN.</a:t>
            </a:r>
          </a:p>
        </p:txBody>
      </p:sp>
      <p:sp>
        <p:nvSpPr>
          <p:cNvPr id="4" name="Slide Number Placeholder 3"/>
          <p:cNvSpPr>
            <a:spLocks noGrp="1"/>
          </p:cNvSpPr>
          <p:nvPr>
            <p:ph type="sldNum" sz="quarter" idx="5"/>
          </p:nvPr>
        </p:nvSpPr>
        <p:spPr/>
        <p:txBody>
          <a:bodyPr/>
          <a:lstStyle/>
          <a:p>
            <a:fld id="{673216F3-626C-B640-A50B-68829712E7FD}" type="slidenum">
              <a:rPr lang="de-DE" smtClean="0"/>
              <a:t>5</a:t>
            </a:fld>
            <a:endParaRPr lang="de-DE"/>
          </a:p>
        </p:txBody>
      </p:sp>
    </p:spTree>
    <p:extLst>
      <p:ext uri="{BB962C8B-B14F-4D97-AF65-F5344CB8AC3E}">
        <p14:creationId xmlns:p14="http://schemas.microsoft.com/office/powerpoint/2010/main" val="105182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SmartBAN</a:t>
            </a:r>
            <a:r>
              <a:rPr lang="en-US" dirty="0"/>
              <a:t> has defined four basic technical requirements with respect to the PHY-MAC:</a:t>
            </a:r>
          </a:p>
          <a:p>
            <a:pPr marL="171450" indent="-171450">
              <a:buFontTx/>
              <a:buChar char="-"/>
            </a:pPr>
            <a:r>
              <a:rPr lang="en-US" dirty="0" err="1"/>
              <a:t>Ultr</a:t>
            </a:r>
            <a:r>
              <a:rPr lang="en-US" dirty="0"/>
              <a:t> Low Power design</a:t>
            </a:r>
          </a:p>
          <a:p>
            <a:pPr marL="171450" indent="-171450">
              <a:buFontTx/>
              <a:buChar char="-"/>
            </a:pPr>
            <a:r>
              <a:rPr lang="en-US" dirty="0"/>
              <a:t>Timeliness</a:t>
            </a:r>
          </a:p>
          <a:p>
            <a:pPr marL="171450" indent="-171450">
              <a:buFontTx/>
              <a:buChar char="-"/>
            </a:pPr>
            <a:r>
              <a:rPr lang="en-US" dirty="0"/>
              <a:t>Co-existence / robustness</a:t>
            </a:r>
          </a:p>
          <a:p>
            <a:pPr marL="171450" indent="-171450">
              <a:buFontTx/>
              <a:buChar char="-"/>
            </a:pPr>
            <a:r>
              <a:rPr lang="en-US" dirty="0"/>
              <a:t>QoS optimization</a:t>
            </a:r>
          </a:p>
          <a:p>
            <a:pPr marL="171450" indent="-171450">
              <a:buFontTx/>
              <a:buChar char="-"/>
            </a:pPr>
            <a:endParaRPr lang="en-US" dirty="0"/>
          </a:p>
          <a:p>
            <a:r>
              <a:rPr lang="en-US" dirty="0"/>
              <a:t>The four technical requirements  are resolved by the two </a:t>
            </a:r>
            <a:r>
              <a:rPr lang="en-US"/>
              <a:t>channel concept. </a:t>
            </a:r>
            <a:r>
              <a:rPr lang="en-US" dirty="0"/>
              <a:t>The meaning of the frame structure is twofold:</a:t>
            </a:r>
          </a:p>
          <a:p>
            <a:r>
              <a:rPr lang="en-US" dirty="0"/>
              <a:t>- First, the D-</a:t>
            </a:r>
            <a:r>
              <a:rPr lang="en-US" dirty="0" err="1"/>
              <a:t>ch</a:t>
            </a:r>
            <a:r>
              <a:rPr lang="en-US" dirty="0"/>
              <a:t> frame can transmit data together with its QoS parameter.</a:t>
            </a:r>
          </a:p>
          <a:p>
            <a:r>
              <a:rPr lang="en-US" dirty="0"/>
              <a:t>- Second, the emergency signal can transmit at any time both in the SAP and CMP portion of the D-</a:t>
            </a:r>
            <a:r>
              <a:rPr lang="en-US" dirty="0" err="1"/>
              <a:t>ch</a:t>
            </a:r>
            <a:endParaRPr lang="en-US" dirty="0"/>
          </a:p>
          <a:p>
            <a:endParaRPr lang="en-US" dirty="0"/>
          </a:p>
          <a:p>
            <a:r>
              <a:rPr lang="en-US" dirty="0" err="1"/>
              <a:t>SmartBAN</a:t>
            </a:r>
            <a:r>
              <a:rPr lang="en-US" dirty="0"/>
              <a:t> offers automatic interference avoidance between BANs using the same channel. If a BAN whose D-</a:t>
            </a:r>
            <a:r>
              <a:rPr lang="en-US" dirty="0" err="1"/>
              <a:t>ch</a:t>
            </a:r>
            <a:r>
              <a:rPr lang="en-US" dirty="0"/>
              <a:t> frequency is the same channel is coming closer, either of them can transmit the D-</a:t>
            </a:r>
            <a:r>
              <a:rPr lang="en-US" dirty="0" err="1"/>
              <a:t>ch</a:t>
            </a:r>
            <a:r>
              <a:rPr lang="en-US" dirty="0"/>
              <a:t> number. The decision as to which should transition is left as an implementation matter.</a:t>
            </a:r>
          </a:p>
          <a:p>
            <a:endParaRPr lang="en-US" dirty="0"/>
          </a:p>
          <a:p>
            <a:r>
              <a:rPr lang="en-US" dirty="0" err="1"/>
              <a:t>SmartBAN</a:t>
            </a:r>
            <a:r>
              <a:rPr lang="en-US" dirty="0"/>
              <a:t> also provides QoS optimization mechanisms.  QoS optimization can be accomplished by setting the QoS parameter in each D-</a:t>
            </a:r>
            <a:r>
              <a:rPr lang="en-US" dirty="0" err="1"/>
              <a:t>ch</a:t>
            </a:r>
            <a:r>
              <a:rPr lang="en-US" dirty="0"/>
              <a:t> frame. There are four QoS levels and QoS is managed by the hub (</a:t>
            </a:r>
            <a:r>
              <a:rPr lang="en-US" dirty="0" err="1"/>
              <a:t>SmartCoordinator</a:t>
            </a:r>
            <a:r>
              <a:rPr lang="en-US" dirty="0"/>
              <a:t>)</a:t>
            </a:r>
            <a:endParaRPr lang="en-GB" dirty="0"/>
          </a:p>
        </p:txBody>
      </p:sp>
      <p:sp>
        <p:nvSpPr>
          <p:cNvPr id="4" name="Slide Number Placeholder 3"/>
          <p:cNvSpPr>
            <a:spLocks noGrp="1"/>
          </p:cNvSpPr>
          <p:nvPr>
            <p:ph type="sldNum" sz="quarter" idx="10"/>
          </p:nvPr>
        </p:nvSpPr>
        <p:spPr/>
        <p:txBody>
          <a:bodyPr/>
          <a:lstStyle/>
          <a:p>
            <a:fld id="{133BB0C7-B4B3-4352-AC5B-32B698AED3BD}" type="slidenum">
              <a:rPr lang="en-US" smtClean="0"/>
              <a:t>6</a:t>
            </a:fld>
            <a:endParaRPr lang="en-US"/>
          </a:p>
        </p:txBody>
      </p:sp>
    </p:spTree>
    <p:extLst>
      <p:ext uri="{BB962C8B-B14F-4D97-AF65-F5344CB8AC3E}">
        <p14:creationId xmlns:p14="http://schemas.microsoft.com/office/powerpoint/2010/main" val="286842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figures provides a </a:t>
            </a:r>
            <a:r>
              <a:rPr lang="en-US" dirty="0"/>
              <a:t>High level view of </a:t>
            </a:r>
            <a:r>
              <a:rPr lang="en-US" dirty="0" err="1"/>
              <a:t>SmartBAN</a:t>
            </a:r>
            <a:r>
              <a:rPr lang="en-US" dirty="0"/>
              <a:t> IoT Reference Architecture</a:t>
            </a:r>
          </a:p>
          <a:p>
            <a:endParaRPr lang="en-US" dirty="0"/>
          </a:p>
          <a:p>
            <a:r>
              <a:rPr lang="en-US" dirty="0"/>
              <a:t>The </a:t>
            </a:r>
            <a:r>
              <a:rPr lang="en-US" dirty="0" err="1"/>
              <a:t>SmartBAN</a:t>
            </a:r>
            <a:r>
              <a:rPr lang="en-US" dirty="0"/>
              <a:t> IoT reference architecture provides for a unified semantic and open reference model with modular ontology, It supports data / device interoperability and uses an </a:t>
            </a:r>
            <a:r>
              <a:rPr lang="en-US" dirty="0" err="1"/>
              <a:t>Xaas</a:t>
            </a:r>
            <a:r>
              <a:rPr lang="en-US" dirty="0"/>
              <a:t>/</a:t>
            </a:r>
            <a:r>
              <a:rPr lang="en-US" dirty="0" err="1"/>
              <a:t>WoT</a:t>
            </a:r>
            <a:r>
              <a:rPr lang="en-US" dirty="0"/>
              <a:t> strategy for semantic interoperability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3BB0C7-B4B3-4352-AC5B-32B698AED3B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9659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err="1"/>
              <a:t>Now</a:t>
            </a:r>
            <a:r>
              <a:rPr lang="fr-CH" dirty="0"/>
              <a:t> </a:t>
            </a:r>
            <a:r>
              <a:rPr lang="fr-CH" dirty="0" err="1"/>
              <a:t>we</a:t>
            </a:r>
            <a:r>
              <a:rPr lang="fr-CH" dirty="0"/>
              <a:t> </a:t>
            </a:r>
            <a:r>
              <a:rPr lang="fr-CH" dirty="0" err="1"/>
              <a:t>turn</a:t>
            </a:r>
            <a:r>
              <a:rPr lang="fr-CH" dirty="0"/>
              <a:t> </a:t>
            </a:r>
            <a:r>
              <a:rPr lang="fr-CH" dirty="0" err="1"/>
              <a:t>our</a:t>
            </a:r>
            <a:r>
              <a:rPr lang="fr-CH" dirty="0"/>
              <a:t> attention to the </a:t>
            </a:r>
            <a:r>
              <a:rPr lang="fr-CH" dirty="0" err="1"/>
              <a:t>subject</a:t>
            </a:r>
            <a:r>
              <a:rPr lang="fr-CH" dirty="0"/>
              <a:t> of </a:t>
            </a:r>
            <a:r>
              <a:rPr lang="fr-CH" dirty="0" err="1"/>
              <a:t>SmartBAN</a:t>
            </a:r>
            <a:r>
              <a:rPr lang="fr-CH" dirty="0"/>
              <a:t> in 6G, but </a:t>
            </a:r>
            <a:r>
              <a:rPr lang="fr-CH" dirty="0" err="1"/>
              <a:t>before</a:t>
            </a:r>
            <a:r>
              <a:rPr lang="fr-CH" dirty="0"/>
              <a:t> </a:t>
            </a:r>
            <a:r>
              <a:rPr lang="fr-CH" dirty="0" err="1"/>
              <a:t>doing</a:t>
            </a:r>
            <a:r>
              <a:rPr lang="fr-CH" dirty="0"/>
              <a:t> </a:t>
            </a:r>
            <a:r>
              <a:rPr lang="fr-CH" dirty="0" err="1"/>
              <a:t>so</a:t>
            </a:r>
            <a:r>
              <a:rPr lang="fr-CH" dirty="0"/>
              <a:t>, </a:t>
            </a:r>
            <a:r>
              <a:rPr lang="fr-CH" dirty="0" err="1"/>
              <a:t>we</a:t>
            </a:r>
            <a:r>
              <a:rPr lang="fr-CH" dirty="0"/>
              <a:t> </a:t>
            </a:r>
            <a:r>
              <a:rPr lang="fr-CH" dirty="0" err="1"/>
              <a:t>would</a:t>
            </a:r>
            <a:r>
              <a:rPr lang="fr-CH" dirty="0"/>
              <a:t> like to </a:t>
            </a:r>
            <a:r>
              <a:rPr lang="fr-CH" dirty="0" err="1"/>
              <a:t>consider</a:t>
            </a:r>
            <a:r>
              <a:rPr lang="fr-CH" dirty="0"/>
              <a:t> the question of «</a:t>
            </a:r>
            <a:r>
              <a:rPr lang="fr-CH" dirty="0" err="1"/>
              <a:t>What</a:t>
            </a:r>
            <a:r>
              <a:rPr lang="fr-CH" dirty="0"/>
              <a:t> </a:t>
            </a:r>
            <a:r>
              <a:rPr lang="fr-CH" dirty="0" err="1"/>
              <a:t>is</a:t>
            </a:r>
            <a:r>
              <a:rPr lang="fr-CH" dirty="0"/>
              <a:t> 6G?»</a:t>
            </a:r>
          </a:p>
          <a:p>
            <a:endParaRPr lang="fr-CH" dirty="0"/>
          </a:p>
          <a:p>
            <a:r>
              <a:rPr lang="fr-CH" dirty="0" err="1"/>
              <a:t>From</a:t>
            </a:r>
            <a:r>
              <a:rPr lang="fr-CH" dirty="0"/>
              <a:t> Nicolas Tesla, </a:t>
            </a:r>
            <a:r>
              <a:rPr lang="fr-CH" dirty="0" err="1"/>
              <a:t>we</a:t>
            </a:r>
            <a:r>
              <a:rPr lang="fr-CH" dirty="0"/>
              <a:t> have the </a:t>
            </a:r>
            <a:r>
              <a:rPr lang="fr-CH" dirty="0" err="1"/>
              <a:t>quote</a:t>
            </a:r>
            <a:r>
              <a:rPr lang="fr-CH" dirty="0"/>
              <a:t> </a:t>
            </a:r>
            <a:r>
              <a:rPr lang="fr-CH" dirty="0" err="1"/>
              <a:t>that</a:t>
            </a:r>
            <a:r>
              <a:rPr lang="fr-CH" dirty="0"/>
              <a:t> </a:t>
            </a:r>
            <a:r>
              <a:rPr lang="fr-CH" dirty="0" err="1"/>
              <a:t>you</a:t>
            </a:r>
            <a:r>
              <a:rPr lang="fr-CH" dirty="0"/>
              <a:t> </a:t>
            </a:r>
            <a:r>
              <a:rPr lang="fr-CH" dirty="0" err="1"/>
              <a:t>see</a:t>
            </a:r>
            <a:r>
              <a:rPr lang="fr-CH" dirty="0"/>
              <a:t> </a:t>
            </a:r>
            <a:r>
              <a:rPr lang="fr-CH" dirty="0" err="1"/>
              <a:t>which</a:t>
            </a:r>
            <a:r>
              <a:rPr lang="fr-CH" dirty="0"/>
              <a:t> </a:t>
            </a:r>
            <a:r>
              <a:rPr lang="fr-CH" dirty="0" err="1"/>
              <a:t>we</a:t>
            </a:r>
            <a:r>
              <a:rPr lang="fr-CH" dirty="0"/>
              <a:t> </a:t>
            </a:r>
            <a:r>
              <a:rPr lang="fr-CH" dirty="0" err="1"/>
              <a:t>feel</a:t>
            </a:r>
            <a:r>
              <a:rPr lang="fr-CH" dirty="0"/>
              <a:t> </a:t>
            </a:r>
            <a:r>
              <a:rPr lang="fr-CH" dirty="0" err="1"/>
              <a:t>remains</a:t>
            </a:r>
            <a:r>
              <a:rPr lang="fr-CH" dirty="0"/>
              <a:t> </a:t>
            </a:r>
            <a:r>
              <a:rPr lang="fr-CH" dirty="0" err="1"/>
              <a:t>very</a:t>
            </a:r>
            <a:r>
              <a:rPr lang="fr-CH" dirty="0"/>
              <a:t> relevant </a:t>
            </a:r>
            <a:r>
              <a:rPr lang="fr-CH" dirty="0" err="1"/>
              <a:t>today</a:t>
            </a:r>
            <a:r>
              <a:rPr lang="fr-CH" dirty="0"/>
              <a:t>: «</a:t>
            </a:r>
            <a:r>
              <a:rPr lang="fr-CH" dirty="0" err="1"/>
              <a:t>When</a:t>
            </a:r>
            <a:r>
              <a:rPr lang="fr-CH" dirty="0"/>
              <a:t> </a:t>
            </a:r>
            <a:r>
              <a:rPr lang="fr-CH" dirty="0" err="1"/>
              <a:t>wireless</a:t>
            </a:r>
            <a:r>
              <a:rPr lang="fr-CH" dirty="0"/>
              <a:t> </a:t>
            </a:r>
            <a:r>
              <a:rPr lang="fr-CH" dirty="0" err="1"/>
              <a:t>is</a:t>
            </a:r>
            <a:r>
              <a:rPr lang="fr-CH" dirty="0"/>
              <a:t> </a:t>
            </a:r>
            <a:r>
              <a:rPr lang="fr-CH" dirty="0" err="1"/>
              <a:t>perfectly</a:t>
            </a:r>
            <a:r>
              <a:rPr lang="fr-CH" dirty="0"/>
              <a:t> </a:t>
            </a:r>
            <a:r>
              <a:rPr lang="fr-CH" dirty="0" err="1"/>
              <a:t>applied</a:t>
            </a:r>
            <a:r>
              <a:rPr lang="fr-CH" dirty="0"/>
              <a:t> the </a:t>
            </a:r>
            <a:r>
              <a:rPr lang="fr-CH" dirty="0" err="1"/>
              <a:t>whole</a:t>
            </a:r>
            <a:r>
              <a:rPr lang="fr-CH" dirty="0"/>
              <a:t> </a:t>
            </a:r>
            <a:r>
              <a:rPr lang="fr-CH" dirty="0" err="1"/>
              <a:t>earth</a:t>
            </a:r>
            <a:r>
              <a:rPr lang="fr-CH" dirty="0"/>
              <a:t> </a:t>
            </a:r>
            <a:r>
              <a:rPr lang="fr-CH" dirty="0" err="1"/>
              <a:t>will</a:t>
            </a:r>
            <a:r>
              <a:rPr lang="fr-CH" dirty="0"/>
              <a:t> </a:t>
            </a:r>
            <a:r>
              <a:rPr lang="fr-CH" dirty="0" err="1"/>
              <a:t>be</a:t>
            </a:r>
            <a:r>
              <a:rPr lang="fr-CH" dirty="0"/>
              <a:t> </a:t>
            </a:r>
            <a:r>
              <a:rPr lang="fr-CH" dirty="0" err="1"/>
              <a:t>converted</a:t>
            </a:r>
            <a:r>
              <a:rPr lang="fr-CH" dirty="0"/>
              <a:t> </a:t>
            </a:r>
            <a:r>
              <a:rPr lang="fr-CH" dirty="0" err="1"/>
              <a:t>into</a:t>
            </a:r>
            <a:r>
              <a:rPr lang="fr-CH" dirty="0"/>
              <a:t> a </a:t>
            </a:r>
            <a:r>
              <a:rPr lang="fr-CH" dirty="0" err="1"/>
              <a:t>huge</a:t>
            </a:r>
            <a:r>
              <a:rPr lang="fr-CH" dirty="0"/>
              <a:t> </a:t>
            </a:r>
            <a:r>
              <a:rPr lang="fr-CH" dirty="0" err="1"/>
              <a:t>brain</a:t>
            </a:r>
            <a:r>
              <a:rPr lang="fr-CH" dirty="0"/>
              <a:t>…»  - </a:t>
            </a:r>
            <a:r>
              <a:rPr lang="fr-CH" dirty="0" err="1"/>
              <a:t>distrubuted</a:t>
            </a:r>
            <a:r>
              <a:rPr lang="fr-CH" dirty="0"/>
              <a:t> intelligence!</a:t>
            </a:r>
          </a:p>
          <a:p>
            <a:endParaRPr lang="fr-CH" dirty="0"/>
          </a:p>
          <a:p>
            <a:r>
              <a:rPr lang="fr-CH" dirty="0"/>
              <a:t>And in </a:t>
            </a:r>
            <a:r>
              <a:rPr lang="fr-CH" dirty="0" err="1"/>
              <a:t>our</a:t>
            </a:r>
            <a:r>
              <a:rPr lang="fr-CH" dirty="0"/>
              <a:t> </a:t>
            </a:r>
            <a:r>
              <a:rPr lang="fr-CH" dirty="0" err="1"/>
              <a:t>view</a:t>
            </a:r>
            <a:r>
              <a:rPr lang="fr-CH" dirty="0"/>
              <a:t> 6G </a:t>
            </a:r>
            <a:r>
              <a:rPr lang="fr-CH" dirty="0" err="1"/>
              <a:t>will</a:t>
            </a:r>
            <a:r>
              <a:rPr lang="fr-CH" dirty="0"/>
              <a:t> </a:t>
            </a:r>
            <a:r>
              <a:rPr lang="fr-CH" dirty="0" err="1"/>
              <a:t>be</a:t>
            </a:r>
            <a:r>
              <a:rPr lang="fr-CH" dirty="0"/>
              <a:t> </a:t>
            </a:r>
            <a:r>
              <a:rPr lang="fr-CH" dirty="0" err="1"/>
              <a:t>distributed</a:t>
            </a:r>
            <a:r>
              <a:rPr lang="fr-CH" dirty="0"/>
              <a:t> intelligence in action, the future of </a:t>
            </a:r>
            <a:r>
              <a:rPr lang="fr-CH" dirty="0" err="1"/>
              <a:t>wireless</a:t>
            </a:r>
            <a:r>
              <a:rPr lang="fr-CH" dirty="0"/>
              <a:t> and of </a:t>
            </a:r>
            <a:r>
              <a:rPr lang="fr-CH" dirty="0" err="1"/>
              <a:t>BAIoT</a:t>
            </a:r>
            <a:r>
              <a:rPr lang="fr-CH" dirty="0"/>
              <a:t>.</a:t>
            </a:r>
          </a:p>
          <a:p>
            <a:endParaRPr lang="fr-CH" dirty="0"/>
          </a:p>
          <a:p>
            <a:r>
              <a:rPr lang="fr-CH" dirty="0"/>
              <a:t>In short, </a:t>
            </a:r>
            <a:r>
              <a:rPr lang="fr-CH" dirty="0" err="1"/>
              <a:t>much</a:t>
            </a:r>
            <a:r>
              <a:rPr lang="fr-CH" dirty="0"/>
              <a:t> has been </a:t>
            </a:r>
            <a:r>
              <a:rPr lang="fr-CH" dirty="0" err="1"/>
              <a:t>accomplished</a:t>
            </a:r>
            <a:r>
              <a:rPr lang="fr-CH" dirty="0"/>
              <a:t> in </a:t>
            </a:r>
            <a:r>
              <a:rPr lang="fr-CH" dirty="0" err="1"/>
              <a:t>wireless</a:t>
            </a:r>
            <a:r>
              <a:rPr lang="fr-CH" dirty="0"/>
              <a:t>, </a:t>
            </a:r>
            <a:r>
              <a:rPr lang="fr-CH" dirty="0" err="1"/>
              <a:t>yet</a:t>
            </a:r>
            <a:r>
              <a:rPr lang="fr-CH" dirty="0"/>
              <a:t> </a:t>
            </a:r>
            <a:r>
              <a:rPr lang="fr-CH" dirty="0" err="1"/>
              <a:t>much</a:t>
            </a:r>
            <a:r>
              <a:rPr lang="fr-CH" dirty="0"/>
              <a:t> </a:t>
            </a:r>
            <a:r>
              <a:rPr lang="fr-CH" dirty="0" err="1"/>
              <a:t>still</a:t>
            </a:r>
            <a:r>
              <a:rPr lang="fr-CH" dirty="0"/>
              <a:t> </a:t>
            </a:r>
            <a:r>
              <a:rPr lang="fr-CH" dirty="0" err="1"/>
              <a:t>remains</a:t>
            </a:r>
            <a:r>
              <a:rPr lang="fr-CH" dirty="0"/>
              <a:t> to </a:t>
            </a:r>
            <a:r>
              <a:rPr lang="fr-CH" dirty="0" err="1"/>
              <a:t>be</a:t>
            </a:r>
            <a:r>
              <a:rPr lang="fr-CH" dirty="0"/>
              <a:t> </a:t>
            </a:r>
            <a:r>
              <a:rPr lang="fr-CH" dirty="0" err="1"/>
              <a:t>done</a:t>
            </a:r>
            <a:r>
              <a:rPr lang="fr-CH" dirty="0"/>
              <a:t> </a:t>
            </a:r>
            <a:r>
              <a:rPr lang="fr-CH" dirty="0" err="1"/>
              <a:t>before</a:t>
            </a:r>
            <a:r>
              <a:rPr lang="fr-CH" dirty="0"/>
              <a:t> </a:t>
            </a:r>
            <a:r>
              <a:rPr lang="fr-CH" dirty="0" err="1"/>
              <a:t>wireless</a:t>
            </a:r>
            <a:r>
              <a:rPr lang="fr-CH" dirty="0"/>
              <a:t> </a:t>
            </a:r>
            <a:r>
              <a:rPr lang="fr-CH" dirty="0" err="1"/>
              <a:t>is</a:t>
            </a:r>
            <a:r>
              <a:rPr lang="fr-CH" dirty="0"/>
              <a:t> </a:t>
            </a:r>
            <a:r>
              <a:rPr lang="fr-CH" dirty="0" err="1"/>
              <a:t>perfected</a:t>
            </a:r>
            <a:r>
              <a:rPr lang="fr-CH" dirty="0"/>
              <a:t> and the vision of Tesla of a </a:t>
            </a:r>
            <a:r>
              <a:rPr lang="fr-CH" dirty="0" err="1"/>
              <a:t>distributed</a:t>
            </a:r>
            <a:r>
              <a:rPr lang="fr-CH" dirty="0"/>
              <a:t> intelligence can </a:t>
            </a:r>
            <a:r>
              <a:rPr lang="fr-CH" dirty="0" err="1"/>
              <a:t>be</a:t>
            </a:r>
            <a:r>
              <a:rPr lang="fr-CH" dirty="0"/>
              <a:t> </a:t>
            </a:r>
            <a:r>
              <a:rPr lang="fr-CH" dirty="0" err="1"/>
              <a:t>realized</a:t>
            </a:r>
            <a:r>
              <a:rPr lang="fr-CH" dirty="0"/>
              <a:t>. </a:t>
            </a:r>
          </a:p>
          <a:p>
            <a:endParaRPr lang="fr-CH" dirty="0"/>
          </a:p>
          <a:p>
            <a:r>
              <a:rPr lang="fr-CH" dirty="0" err="1"/>
              <a:t>We</a:t>
            </a:r>
            <a:r>
              <a:rPr lang="fr-CH" dirty="0"/>
              <a:t> </a:t>
            </a:r>
            <a:r>
              <a:rPr lang="fr-CH" dirty="0" err="1"/>
              <a:t>believe</a:t>
            </a:r>
            <a:r>
              <a:rPr lang="fr-CH" dirty="0"/>
              <a:t> </a:t>
            </a:r>
            <a:r>
              <a:rPr lang="fr-CH" dirty="0" err="1"/>
              <a:t>that</a:t>
            </a:r>
            <a:r>
              <a:rPr lang="fr-CH" dirty="0"/>
              <a:t> </a:t>
            </a:r>
            <a:r>
              <a:rPr lang="fr-CH" dirty="0" err="1"/>
              <a:t>this</a:t>
            </a:r>
            <a:r>
              <a:rPr lang="fr-CH" dirty="0"/>
              <a:t> can </a:t>
            </a:r>
            <a:r>
              <a:rPr lang="fr-CH" dirty="0" err="1"/>
              <a:t>be</a:t>
            </a:r>
            <a:r>
              <a:rPr lang="fr-CH" dirty="0"/>
              <a:t> in the </a:t>
            </a:r>
            <a:r>
              <a:rPr lang="fr-CH" dirty="0" err="1"/>
              <a:t>timeframe</a:t>
            </a:r>
            <a:r>
              <a:rPr lang="fr-CH" dirty="0"/>
              <a:t> of 6G</a:t>
            </a:r>
          </a:p>
          <a:p>
            <a:endParaRPr lang="fr-CH" dirty="0"/>
          </a:p>
          <a:p>
            <a:endParaRPr lang="fr-CH" dirty="0"/>
          </a:p>
        </p:txBody>
      </p:sp>
      <p:sp>
        <p:nvSpPr>
          <p:cNvPr id="4" name="Slide Number Placeholder 3"/>
          <p:cNvSpPr>
            <a:spLocks noGrp="1"/>
          </p:cNvSpPr>
          <p:nvPr>
            <p:ph type="sldNum" sz="quarter" idx="5"/>
          </p:nvPr>
        </p:nvSpPr>
        <p:spPr/>
        <p:txBody>
          <a:bodyPr/>
          <a:lstStyle/>
          <a:p>
            <a:fld id="{673216F3-626C-B640-A50B-68829712E7FD}" type="slidenum">
              <a:rPr lang="de-DE" smtClean="0"/>
              <a:t>8</a:t>
            </a:fld>
            <a:endParaRPr lang="de-DE"/>
          </a:p>
        </p:txBody>
      </p:sp>
    </p:spTree>
    <p:extLst>
      <p:ext uri="{BB962C8B-B14F-4D97-AF65-F5344CB8AC3E}">
        <p14:creationId xmlns:p14="http://schemas.microsoft.com/office/powerpoint/2010/main" val="2593166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exec.com/plus"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hyperlink" Target="https://www.youtube.com/user/CSEMtechnologies"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s://www.facebook.com/CSEMSA" TargetMode="External"/><Relationship Id="rId1" Type="http://schemas.openxmlformats.org/officeDocument/2006/relationships/slideMaster" Target="../slideMasters/slideMaster2.xml"/><Relationship Id="rId6" Type="http://schemas.openxmlformats.org/officeDocument/2006/relationships/hyperlink" Target="https://twitter.com/cseminfo" TargetMode="External"/><Relationship Id="rId5" Type="http://schemas.openxmlformats.org/officeDocument/2006/relationships/image" Target="../media/image5.jpeg"/><Relationship Id="rId4" Type="http://schemas.openxmlformats.org/officeDocument/2006/relationships/hyperlink" Target="https://www.linkedin.com/company/csem/" TargetMode="External"/><Relationship Id="rId9" Type="http://schemas.openxmlformats.org/officeDocument/2006/relationships/image" Target="../media/image7.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youexec.com/plus" TargetMode="External"/><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youtube.com/user/CSEMtechnologies" TargetMode="External"/><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s://www.facebook.com/CSEMSA" TargetMode="External"/><Relationship Id="rId1" Type="http://schemas.openxmlformats.org/officeDocument/2006/relationships/slideMaster" Target="../slideMasters/slideMaster8.xml"/><Relationship Id="rId6" Type="http://schemas.openxmlformats.org/officeDocument/2006/relationships/hyperlink" Target="https://twitter.com/cseminfo" TargetMode="External"/><Relationship Id="rId5" Type="http://schemas.openxmlformats.org/officeDocument/2006/relationships/image" Target="../media/image5.jpeg"/><Relationship Id="rId4" Type="http://schemas.openxmlformats.org/officeDocument/2006/relationships/hyperlink" Target="https://www.linkedin.com/company/csem/" TargetMode="External"/><Relationship Id="rId9" Type="http://schemas.openxmlformats.org/officeDocument/2006/relationships/image" Target="../media/image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6"/>
          <p:cNvSpPr>
            <a:spLocks noChangeArrowheads="1"/>
          </p:cNvSpPr>
          <p:nvPr/>
        </p:nvSpPr>
        <p:spPr bwMode="auto">
          <a:xfrm>
            <a:off x="0" y="6372226"/>
            <a:ext cx="12192000" cy="485775"/>
          </a:xfrm>
          <a:prstGeom prst="rect">
            <a:avLst/>
          </a:prstGeom>
          <a:solidFill>
            <a:srgbClr val="DCDCDC"/>
          </a:solidFill>
          <a:ln w="9525">
            <a:noFill/>
            <a:miter lim="800000"/>
            <a:headEnd/>
            <a:tailEnd/>
          </a:ln>
          <a:effectLst/>
        </p:spPr>
        <p:txBody>
          <a:bodyPr wrap="none" lIns="0" tIns="0" rIns="0" bIns="0" anchor="ctr"/>
          <a:lstStyle/>
          <a:p>
            <a:pPr>
              <a:defRPr/>
            </a:pPr>
            <a:endParaRPr lang="en-US"/>
          </a:p>
        </p:txBody>
      </p:sp>
      <p:sp>
        <p:nvSpPr>
          <p:cNvPr id="5" name="Line 12"/>
          <p:cNvSpPr>
            <a:spLocks noChangeShapeType="1"/>
          </p:cNvSpPr>
          <p:nvPr/>
        </p:nvSpPr>
        <p:spPr bwMode="auto">
          <a:xfrm flipH="1">
            <a:off x="0" y="6381750"/>
            <a:ext cx="12192000" cy="0"/>
          </a:xfrm>
          <a:prstGeom prst="line">
            <a:avLst/>
          </a:prstGeom>
          <a:noFill/>
          <a:ln w="9525">
            <a:solidFill>
              <a:schemeClr val="tx2">
                <a:alpha val="78999"/>
              </a:schemeClr>
            </a:solidFill>
            <a:round/>
            <a:headEnd/>
            <a:tailEnd/>
          </a:ln>
          <a:effectLst/>
        </p:spPr>
        <p:txBody>
          <a:bodyPr wrap="none" lIns="0" tIns="0" rIns="0" bIns="0" anchor="ctr"/>
          <a:lstStyle/>
          <a:p>
            <a:pPr>
              <a:defRPr/>
            </a:pPr>
            <a:endParaRPr lang="en-US"/>
          </a:p>
        </p:txBody>
      </p:sp>
      <p:sp>
        <p:nvSpPr>
          <p:cNvPr id="7177" name="Rectangle 9"/>
          <p:cNvSpPr>
            <a:spLocks noGrp="1" noChangeArrowheads="1"/>
          </p:cNvSpPr>
          <p:nvPr>
            <p:ph type="ctrTitle"/>
          </p:nvPr>
        </p:nvSpPr>
        <p:spPr>
          <a:xfrm>
            <a:off x="912001" y="1628775"/>
            <a:ext cx="10850033" cy="558800"/>
          </a:xfrm>
        </p:spPr>
        <p:txBody>
          <a:bodyPr anchor="t"/>
          <a:lstStyle>
            <a:lvl1pPr>
              <a:defRPr sz="3200"/>
            </a:lvl1pPr>
          </a:lstStyle>
          <a:p>
            <a:r>
              <a:rPr lang="en-US" noProof="0"/>
              <a:t>Click to edit Master title style</a:t>
            </a:r>
            <a:endParaRPr lang="en-US" noProof="0" dirty="0"/>
          </a:p>
        </p:txBody>
      </p:sp>
      <p:sp>
        <p:nvSpPr>
          <p:cNvPr id="7178" name="Rectangle 10"/>
          <p:cNvSpPr>
            <a:spLocks noGrp="1" noChangeArrowheads="1"/>
          </p:cNvSpPr>
          <p:nvPr>
            <p:ph type="subTitle" idx="1"/>
          </p:nvPr>
        </p:nvSpPr>
        <p:spPr>
          <a:xfrm>
            <a:off x="912001" y="2276475"/>
            <a:ext cx="10850033" cy="1727200"/>
          </a:xfrm>
        </p:spPr>
        <p:txBody>
          <a:bodyPr/>
          <a:lstStyle>
            <a:lvl1pPr marL="0" indent="0">
              <a:buFont typeface="Verdana" pitchFamily="34" charset="0"/>
              <a:buNone/>
              <a:defRPr sz="2000">
                <a:solidFill>
                  <a:schemeClr val="accent1"/>
                </a:solidFill>
              </a:defRPr>
            </a:lvl1pPr>
          </a:lstStyle>
          <a:p>
            <a:r>
              <a:rPr lang="en-US" noProof="0"/>
              <a:t>Click to edit Master subtitle style</a:t>
            </a:r>
            <a:endParaRPr lang="en-US" noProof="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668" y="6498051"/>
            <a:ext cx="1275650" cy="251015"/>
          </a:xfrm>
          <a:prstGeom prst="rect">
            <a:avLst/>
          </a:prstGeom>
        </p:spPr>
      </p:pic>
    </p:spTree>
    <p:extLst>
      <p:ext uri="{BB962C8B-B14F-4D97-AF65-F5344CB8AC3E}">
        <p14:creationId xmlns:p14="http://schemas.microsoft.com/office/powerpoint/2010/main" val="190102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Master #1 &gt; Main Title 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19907" y="2952000"/>
            <a:ext cx="3921468" cy="503590"/>
          </a:xfrm>
        </p:spPr>
        <p:txBody>
          <a:bodyPr anchor="b" anchorCtr="0"/>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
        <p:nvSpPr>
          <p:cNvPr id="15" name="Picture Placeholder 10">
            <a:extLst>
              <a:ext uri="{FF2B5EF4-FFF2-40B4-BE49-F238E27FC236}">
                <a16:creationId xmlns:a16="http://schemas.microsoft.com/office/drawing/2014/main" id="{FB4FCF9F-099A-4841-A0D2-1F9406BC929F}"/>
              </a:ext>
            </a:extLst>
          </p:cNvPr>
          <p:cNvSpPr>
            <a:spLocks noGrp="1" noChangeAspect="1"/>
          </p:cNvSpPr>
          <p:nvPr>
            <p:ph type="pic" sz="quarter" idx="10" hasCustomPrompt="1"/>
          </p:nvPr>
        </p:nvSpPr>
        <p:spPr>
          <a:xfrm>
            <a:off x="6011704" y="1049155"/>
            <a:ext cx="5192832" cy="5193508"/>
          </a:xfrm>
          <a:custGeom>
            <a:avLst/>
            <a:gdLst>
              <a:gd name="connsiteX0" fmla="*/ 4694318 w 9388638"/>
              <a:gd name="connsiteY0" fmla="*/ 0 h 9388637"/>
              <a:gd name="connsiteX1" fmla="*/ 5269760 w 9388638"/>
              <a:gd name="connsiteY1" fmla="*/ 238356 h 9388637"/>
              <a:gd name="connsiteX2" fmla="*/ 9150282 w 9388638"/>
              <a:gd name="connsiteY2" fmla="*/ 4118877 h 9388637"/>
              <a:gd name="connsiteX3" fmla="*/ 9150282 w 9388638"/>
              <a:gd name="connsiteY3" fmla="*/ 5269761 h 9388637"/>
              <a:gd name="connsiteX4" fmla="*/ 5269760 w 9388638"/>
              <a:gd name="connsiteY4" fmla="*/ 9150281 h 9388637"/>
              <a:gd name="connsiteX5" fmla="*/ 4118876 w 9388638"/>
              <a:gd name="connsiteY5" fmla="*/ 9150281 h 9388637"/>
              <a:gd name="connsiteX6" fmla="*/ 238356 w 9388638"/>
              <a:gd name="connsiteY6" fmla="*/ 5269761 h 9388637"/>
              <a:gd name="connsiteX7" fmla="*/ 238356 w 9388638"/>
              <a:gd name="connsiteY7" fmla="*/ 4118877 h 9388637"/>
              <a:gd name="connsiteX8" fmla="*/ 4118876 w 9388638"/>
              <a:gd name="connsiteY8" fmla="*/ 238356 h 9388637"/>
              <a:gd name="connsiteX9" fmla="*/ 4694318 w 9388638"/>
              <a:gd name="connsiteY9" fmla="*/ 0 h 93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8638" h="9388637">
                <a:moveTo>
                  <a:pt x="4694318" y="0"/>
                </a:moveTo>
                <a:cubicBezTo>
                  <a:pt x="4902588" y="0"/>
                  <a:pt x="5110856" y="79452"/>
                  <a:pt x="5269760" y="238356"/>
                </a:cubicBezTo>
                <a:lnTo>
                  <a:pt x="9150282" y="4118877"/>
                </a:lnTo>
                <a:cubicBezTo>
                  <a:pt x="9468090" y="4436684"/>
                  <a:pt x="9468090" y="4951953"/>
                  <a:pt x="9150282" y="5269761"/>
                </a:cubicBezTo>
                <a:lnTo>
                  <a:pt x="5269760" y="9150281"/>
                </a:lnTo>
                <a:cubicBezTo>
                  <a:pt x="4951952" y="9468089"/>
                  <a:pt x="4436684" y="9468089"/>
                  <a:pt x="4118876" y="9150281"/>
                </a:cubicBezTo>
                <a:lnTo>
                  <a:pt x="238356" y="5269761"/>
                </a:lnTo>
                <a:cubicBezTo>
                  <a:pt x="-79452" y="4951953"/>
                  <a:pt x="-79452" y="4436684"/>
                  <a:pt x="238356" y="4118877"/>
                </a:cubicBezTo>
                <a:lnTo>
                  <a:pt x="4118876" y="238356"/>
                </a:lnTo>
                <a:cubicBezTo>
                  <a:pt x="4277780" y="79452"/>
                  <a:pt x="4486050" y="0"/>
                  <a:pt x="4694318"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16" name="Picture Placeholder 11">
            <a:extLst>
              <a:ext uri="{FF2B5EF4-FFF2-40B4-BE49-F238E27FC236}">
                <a16:creationId xmlns:a16="http://schemas.microsoft.com/office/drawing/2014/main" id="{08C566A2-1865-41A8-964C-20C135560AD3}"/>
              </a:ext>
            </a:extLst>
          </p:cNvPr>
          <p:cNvSpPr>
            <a:spLocks noGrp="1" noChangeAspect="1"/>
          </p:cNvSpPr>
          <p:nvPr>
            <p:ph type="pic" sz="quarter" idx="12" hasCustomPrompt="1"/>
          </p:nvPr>
        </p:nvSpPr>
        <p:spPr>
          <a:xfrm>
            <a:off x="6351847" y="119320"/>
            <a:ext cx="1529675" cy="1529874"/>
          </a:xfrm>
          <a:custGeom>
            <a:avLst/>
            <a:gdLst>
              <a:gd name="connsiteX0" fmla="*/ 1196926 w 2393853"/>
              <a:gd name="connsiteY0" fmla="*/ 0 h 2393853"/>
              <a:gd name="connsiteX1" fmla="*/ 1545217 w 2393853"/>
              <a:gd name="connsiteY1" fmla="*/ 144267 h 2393853"/>
              <a:gd name="connsiteX2" fmla="*/ 2249586 w 2393853"/>
              <a:gd name="connsiteY2" fmla="*/ 848636 h 2393853"/>
              <a:gd name="connsiteX3" fmla="*/ 2249586 w 2393853"/>
              <a:gd name="connsiteY3" fmla="*/ 1545217 h 2393853"/>
              <a:gd name="connsiteX4" fmla="*/ 1545217 w 2393853"/>
              <a:gd name="connsiteY4" fmla="*/ 2249587 h 2393853"/>
              <a:gd name="connsiteX5" fmla="*/ 848636 w 2393853"/>
              <a:gd name="connsiteY5" fmla="*/ 2249587 h 2393853"/>
              <a:gd name="connsiteX6" fmla="*/ 144267 w 2393853"/>
              <a:gd name="connsiteY6" fmla="*/ 1545217 h 2393853"/>
              <a:gd name="connsiteX7" fmla="*/ 144267 w 2393853"/>
              <a:gd name="connsiteY7" fmla="*/ 848636 h 2393853"/>
              <a:gd name="connsiteX8" fmla="*/ 848636 w 2393853"/>
              <a:gd name="connsiteY8" fmla="*/ 144267 h 2393853"/>
              <a:gd name="connsiteX9" fmla="*/ 1196926 w 2393853"/>
              <a:gd name="connsiteY9" fmla="*/ 0 h 239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853" h="2393853">
                <a:moveTo>
                  <a:pt x="1196926" y="0"/>
                </a:moveTo>
                <a:cubicBezTo>
                  <a:pt x="1322983" y="0"/>
                  <a:pt x="1449039" y="48089"/>
                  <a:pt x="1545217" y="144267"/>
                </a:cubicBezTo>
                <a:lnTo>
                  <a:pt x="2249586" y="848636"/>
                </a:lnTo>
                <a:cubicBezTo>
                  <a:pt x="2441942" y="1040992"/>
                  <a:pt x="2441942" y="1352861"/>
                  <a:pt x="2249586" y="1545217"/>
                </a:cubicBezTo>
                <a:lnTo>
                  <a:pt x="1545217" y="2249587"/>
                </a:lnTo>
                <a:cubicBezTo>
                  <a:pt x="1352861" y="2441942"/>
                  <a:pt x="1040992" y="2441942"/>
                  <a:pt x="848636" y="2249587"/>
                </a:cubicBezTo>
                <a:lnTo>
                  <a:pt x="144267" y="1545217"/>
                </a:lnTo>
                <a:cubicBezTo>
                  <a:pt x="-48089" y="1352861"/>
                  <a:pt x="-48089" y="1040992"/>
                  <a:pt x="144267" y="848636"/>
                </a:cubicBezTo>
                <a:lnTo>
                  <a:pt x="848636" y="144267"/>
                </a:lnTo>
                <a:cubicBezTo>
                  <a:pt x="944814" y="48089"/>
                  <a:pt x="1070870" y="0"/>
                  <a:pt x="1196926" y="0"/>
                </a:cubicBezTo>
                <a:close/>
              </a:path>
            </a:pathLst>
          </a:custGeom>
          <a:noFill/>
          <a:effectLst/>
        </p:spPr>
        <p:txBody>
          <a:bodyPr wrap="square" anchor="ctr">
            <a:noAutofit/>
          </a:bodyPr>
          <a:lstStyle>
            <a:lvl1pPr>
              <a:defRPr lang="en-US" sz="1200">
                <a:solidFill>
                  <a:schemeClr val="tx1">
                    <a:alpha val="73000"/>
                  </a:schemeClr>
                </a:solidFill>
              </a:defRPr>
            </a:lvl1pPr>
          </a:lstStyle>
          <a:p>
            <a:pPr marL="0" lvl="0" indent="0" algn="ctr">
              <a:buNone/>
            </a:pPr>
            <a:r>
              <a:rPr lang="en-US" dirty="0"/>
              <a:t>Click icon to add picture, Drag and Drop</a:t>
            </a:r>
          </a:p>
        </p:txBody>
      </p:sp>
      <p:sp>
        <p:nvSpPr>
          <p:cNvPr id="17" name="Picture Placeholder 12">
            <a:extLst>
              <a:ext uri="{FF2B5EF4-FFF2-40B4-BE49-F238E27FC236}">
                <a16:creationId xmlns:a16="http://schemas.microsoft.com/office/drawing/2014/main" id="{33CB3305-5B96-425F-A3E4-B051758C6C1D}"/>
              </a:ext>
            </a:extLst>
          </p:cNvPr>
          <p:cNvSpPr>
            <a:spLocks noGrp="1" noChangeAspect="1"/>
          </p:cNvSpPr>
          <p:nvPr>
            <p:ph type="pic" sz="quarter" idx="13"/>
          </p:nvPr>
        </p:nvSpPr>
        <p:spPr>
          <a:xfrm>
            <a:off x="6125482" y="5184555"/>
            <a:ext cx="1198359" cy="1198515"/>
          </a:xfrm>
          <a:custGeom>
            <a:avLst/>
            <a:gdLst>
              <a:gd name="connsiteX0" fmla="*/ 1196935 w 2393871"/>
              <a:gd name="connsiteY0" fmla="*/ 0 h 2393871"/>
              <a:gd name="connsiteX1" fmla="*/ 1545212 w 2393871"/>
              <a:gd name="connsiteY1" fmla="*/ 144261 h 2393871"/>
              <a:gd name="connsiteX2" fmla="*/ 2249610 w 2393871"/>
              <a:gd name="connsiteY2" fmla="*/ 848659 h 2393871"/>
              <a:gd name="connsiteX3" fmla="*/ 2249610 w 2393871"/>
              <a:gd name="connsiteY3" fmla="*/ 1545212 h 2393871"/>
              <a:gd name="connsiteX4" fmla="*/ 1545212 w 2393871"/>
              <a:gd name="connsiteY4" fmla="*/ 2249610 h 2393871"/>
              <a:gd name="connsiteX5" fmla="*/ 848659 w 2393871"/>
              <a:gd name="connsiteY5" fmla="*/ 2249610 h 2393871"/>
              <a:gd name="connsiteX6" fmla="*/ 144261 w 2393871"/>
              <a:gd name="connsiteY6" fmla="*/ 1545212 h 2393871"/>
              <a:gd name="connsiteX7" fmla="*/ 144261 w 2393871"/>
              <a:gd name="connsiteY7" fmla="*/ 848659 h 2393871"/>
              <a:gd name="connsiteX8" fmla="*/ 848659 w 2393871"/>
              <a:gd name="connsiteY8" fmla="*/ 144261 h 2393871"/>
              <a:gd name="connsiteX9" fmla="*/ 1196935 w 2393871"/>
              <a:gd name="connsiteY9" fmla="*/ 0 h 239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871" h="2393871">
                <a:moveTo>
                  <a:pt x="1196935" y="0"/>
                </a:moveTo>
                <a:cubicBezTo>
                  <a:pt x="1322987" y="0"/>
                  <a:pt x="1449038" y="48087"/>
                  <a:pt x="1545212" y="144261"/>
                </a:cubicBezTo>
                <a:lnTo>
                  <a:pt x="2249610" y="848659"/>
                </a:lnTo>
                <a:cubicBezTo>
                  <a:pt x="2441958" y="1041007"/>
                  <a:pt x="2441958" y="1352864"/>
                  <a:pt x="2249610" y="1545212"/>
                </a:cubicBezTo>
                <a:lnTo>
                  <a:pt x="1545212" y="2249610"/>
                </a:lnTo>
                <a:cubicBezTo>
                  <a:pt x="1352864" y="2441958"/>
                  <a:pt x="1041007" y="2441958"/>
                  <a:pt x="848659" y="2249610"/>
                </a:cubicBezTo>
                <a:lnTo>
                  <a:pt x="144261" y="1545212"/>
                </a:lnTo>
                <a:cubicBezTo>
                  <a:pt x="-48087" y="1352864"/>
                  <a:pt x="-48087" y="1041007"/>
                  <a:pt x="144261" y="848659"/>
                </a:cubicBezTo>
                <a:lnTo>
                  <a:pt x="848659" y="144261"/>
                </a:lnTo>
                <a:cubicBezTo>
                  <a:pt x="944833" y="48087"/>
                  <a:pt x="1070884" y="0"/>
                  <a:pt x="1196935"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a:t>Click icon to add picture</a:t>
            </a:r>
            <a:endParaRPr lang="en-US" dirty="0"/>
          </a:p>
        </p:txBody>
      </p:sp>
      <p:sp>
        <p:nvSpPr>
          <p:cNvPr id="18" name="Picture Placeholder 13">
            <a:extLst>
              <a:ext uri="{FF2B5EF4-FFF2-40B4-BE49-F238E27FC236}">
                <a16:creationId xmlns:a16="http://schemas.microsoft.com/office/drawing/2014/main" id="{DDADA059-F0F5-47B9-A94F-B5CEEA4871E4}"/>
              </a:ext>
            </a:extLst>
          </p:cNvPr>
          <p:cNvSpPr>
            <a:spLocks noGrp="1" noChangeAspect="1"/>
          </p:cNvSpPr>
          <p:nvPr>
            <p:ph type="pic" sz="quarter" idx="14" hasCustomPrompt="1"/>
          </p:nvPr>
        </p:nvSpPr>
        <p:spPr>
          <a:xfrm>
            <a:off x="9881792" y="5171054"/>
            <a:ext cx="2090476" cy="2090750"/>
          </a:xfrm>
          <a:custGeom>
            <a:avLst/>
            <a:gdLst>
              <a:gd name="connsiteX0" fmla="*/ 1210435 w 2420868"/>
              <a:gd name="connsiteY0" fmla="*/ 0 h 2420869"/>
              <a:gd name="connsiteX1" fmla="*/ 1535665 w 2420868"/>
              <a:gd name="connsiteY1" fmla="*/ 134715 h 2420869"/>
              <a:gd name="connsiteX2" fmla="*/ 2286153 w 2420868"/>
              <a:gd name="connsiteY2" fmla="*/ 885204 h 2420869"/>
              <a:gd name="connsiteX3" fmla="*/ 2286153 w 2420868"/>
              <a:gd name="connsiteY3" fmla="*/ 1535665 h 2420869"/>
              <a:gd name="connsiteX4" fmla="*/ 1535665 w 2420868"/>
              <a:gd name="connsiteY4" fmla="*/ 2286154 h 2420869"/>
              <a:gd name="connsiteX5" fmla="*/ 885203 w 2420868"/>
              <a:gd name="connsiteY5" fmla="*/ 2286154 h 2420869"/>
              <a:gd name="connsiteX6" fmla="*/ 134715 w 2420868"/>
              <a:gd name="connsiteY6" fmla="*/ 1535665 h 2420869"/>
              <a:gd name="connsiteX7" fmla="*/ 134715 w 2420868"/>
              <a:gd name="connsiteY7" fmla="*/ 885204 h 2420869"/>
              <a:gd name="connsiteX8" fmla="*/ 885203 w 2420868"/>
              <a:gd name="connsiteY8" fmla="*/ 134715 h 2420869"/>
              <a:gd name="connsiteX9" fmla="*/ 1210435 w 2420868"/>
              <a:gd name="connsiteY9" fmla="*/ 0 h 242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868" h="2420869">
                <a:moveTo>
                  <a:pt x="1210435" y="0"/>
                </a:moveTo>
                <a:cubicBezTo>
                  <a:pt x="1328145" y="0"/>
                  <a:pt x="1445855" y="44905"/>
                  <a:pt x="1535665" y="134715"/>
                </a:cubicBezTo>
                <a:lnTo>
                  <a:pt x="2286153" y="885204"/>
                </a:lnTo>
                <a:cubicBezTo>
                  <a:pt x="2465773" y="1064824"/>
                  <a:pt x="2465773" y="1356045"/>
                  <a:pt x="2286153" y="1535665"/>
                </a:cubicBezTo>
                <a:lnTo>
                  <a:pt x="1535665" y="2286154"/>
                </a:lnTo>
                <a:cubicBezTo>
                  <a:pt x="1356045" y="2465774"/>
                  <a:pt x="1064823" y="2465774"/>
                  <a:pt x="885203" y="2286154"/>
                </a:cubicBezTo>
                <a:lnTo>
                  <a:pt x="134715" y="1535665"/>
                </a:lnTo>
                <a:cubicBezTo>
                  <a:pt x="-44905" y="1356045"/>
                  <a:pt x="-44905" y="1064824"/>
                  <a:pt x="134715" y="885204"/>
                </a:cubicBezTo>
                <a:lnTo>
                  <a:pt x="885203" y="134715"/>
                </a:lnTo>
                <a:cubicBezTo>
                  <a:pt x="975013" y="44905"/>
                  <a:pt x="1092723" y="0"/>
                  <a:pt x="1210435"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dirty="0"/>
              <a:t>Click icon to add picture, Drag and Drop</a:t>
            </a:r>
          </a:p>
        </p:txBody>
      </p:sp>
    </p:spTree>
    <p:extLst>
      <p:ext uri="{BB962C8B-B14F-4D97-AF65-F5344CB8AC3E}">
        <p14:creationId xmlns:p14="http://schemas.microsoft.com/office/powerpoint/2010/main" val="2576294099"/>
      </p:ext>
    </p:extLst>
  </p:cSld>
  <p:clrMapOvr>
    <a:masterClrMapping/>
  </p:clrMapOvr>
  <p:hf sldNum="0" hdr="0" dt="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aster #1 &gt; Content 0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D86887-FFD9-4F8E-B4C2-811B80D0B8FE}"/>
              </a:ext>
            </a:extLst>
          </p:cNvPr>
          <p:cNvSpPr>
            <a:spLocks noGrp="1"/>
          </p:cNvSpPr>
          <p:nvPr>
            <p:ph type="pic" sz="quarter" idx="12" hasCustomPrompt="1"/>
          </p:nvPr>
        </p:nvSpPr>
        <p:spPr>
          <a:xfrm>
            <a:off x="4330929"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1" name="Picture Placeholder 10">
            <a:extLst>
              <a:ext uri="{FF2B5EF4-FFF2-40B4-BE49-F238E27FC236}">
                <a16:creationId xmlns:a16="http://schemas.microsoft.com/office/drawing/2014/main" id="{FE127335-40F7-46EA-A7ED-B8E630C7E576}"/>
              </a:ext>
            </a:extLst>
          </p:cNvPr>
          <p:cNvSpPr>
            <a:spLocks noGrp="1"/>
          </p:cNvSpPr>
          <p:nvPr>
            <p:ph type="pic" sz="quarter" idx="13" hasCustomPrompt="1"/>
          </p:nvPr>
        </p:nvSpPr>
        <p:spPr>
          <a:xfrm>
            <a:off x="6096000"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2" name="Picture Placeholder 11">
            <a:extLst>
              <a:ext uri="{FF2B5EF4-FFF2-40B4-BE49-F238E27FC236}">
                <a16:creationId xmlns:a16="http://schemas.microsoft.com/office/drawing/2014/main" id="{815019FB-11E6-443C-92A9-BA85658FC9E5}"/>
              </a:ext>
            </a:extLst>
          </p:cNvPr>
          <p:cNvSpPr>
            <a:spLocks noGrp="1"/>
          </p:cNvSpPr>
          <p:nvPr>
            <p:ph type="pic" sz="quarter" idx="14" hasCustomPrompt="1"/>
          </p:nvPr>
        </p:nvSpPr>
        <p:spPr>
          <a:xfrm>
            <a:off x="7861071" y="2385870"/>
            <a:ext cx="1765071" cy="2086263"/>
          </a:xfrm>
          <a:custGeom>
            <a:avLst/>
            <a:gdLst>
              <a:gd name="connsiteX0" fmla="*/ 0 w 3530601"/>
              <a:gd name="connsiteY0" fmla="*/ 0 h 4172525"/>
              <a:gd name="connsiteX1" fmla="*/ 3530601 w 3530601"/>
              <a:gd name="connsiteY1" fmla="*/ 0 h 4172525"/>
              <a:gd name="connsiteX2" fmla="*/ 3530601 w 3530601"/>
              <a:gd name="connsiteY2" fmla="*/ 4172525 h 4172525"/>
              <a:gd name="connsiteX3" fmla="*/ 0 w 3530601"/>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1" h="4172525">
                <a:moveTo>
                  <a:pt x="0" y="0"/>
                </a:moveTo>
                <a:lnTo>
                  <a:pt x="3530601" y="0"/>
                </a:lnTo>
                <a:lnTo>
                  <a:pt x="3530601"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3" name="Picture Placeholder 12">
            <a:extLst>
              <a:ext uri="{FF2B5EF4-FFF2-40B4-BE49-F238E27FC236}">
                <a16:creationId xmlns:a16="http://schemas.microsoft.com/office/drawing/2014/main" id="{3C2750E5-4774-4FE9-AF6A-283B3A8A0274}"/>
              </a:ext>
            </a:extLst>
          </p:cNvPr>
          <p:cNvSpPr>
            <a:spLocks noGrp="1"/>
          </p:cNvSpPr>
          <p:nvPr>
            <p:ph type="pic" sz="quarter" idx="15" hasCustomPrompt="1"/>
          </p:nvPr>
        </p:nvSpPr>
        <p:spPr>
          <a:xfrm>
            <a:off x="9626139"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cxnSp>
        <p:nvCxnSpPr>
          <p:cNvPr id="22" name="Straight Connector 21">
            <a:extLst>
              <a:ext uri="{FF2B5EF4-FFF2-40B4-BE49-F238E27FC236}">
                <a16:creationId xmlns:a16="http://schemas.microsoft.com/office/drawing/2014/main" id="{F5B54411-C58A-4321-835D-9F96DCE5C21E}"/>
              </a:ext>
            </a:extLst>
          </p:cNvPr>
          <p:cNvCxnSpPr/>
          <p:nvPr/>
        </p:nvCxnSpPr>
        <p:spPr>
          <a:xfrm>
            <a:off x="609600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3173E7-346C-43AA-B49B-D6AABC71CD05}"/>
              </a:ext>
            </a:extLst>
          </p:cNvPr>
          <p:cNvCxnSpPr/>
          <p:nvPr/>
        </p:nvCxnSpPr>
        <p:spPr>
          <a:xfrm>
            <a:off x="786107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4E8EDA-0626-4C16-BBA2-5999AEF28961}"/>
              </a:ext>
            </a:extLst>
          </p:cNvPr>
          <p:cNvCxnSpPr/>
          <p:nvPr/>
        </p:nvCxnSpPr>
        <p:spPr>
          <a:xfrm>
            <a:off x="962614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CB47AA-CEC4-4AEE-A01B-5522B9571CB3}"/>
              </a:ext>
            </a:extLst>
          </p:cNvPr>
          <p:cNvCxnSpPr/>
          <p:nvPr/>
        </p:nvCxnSpPr>
        <p:spPr>
          <a:xfrm>
            <a:off x="1139121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3C6D0E-152F-4551-B2BF-2588E9CD67E6}"/>
              </a:ext>
            </a:extLst>
          </p:cNvPr>
          <p:cNvCxnSpPr/>
          <p:nvPr/>
        </p:nvCxnSpPr>
        <p:spPr>
          <a:xfrm>
            <a:off x="433093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96822" y="2998274"/>
            <a:ext cx="3410608" cy="934478"/>
          </a:xfrm>
          <a:prstGeom prst="rect">
            <a:avLst/>
          </a:prstGeom>
        </p:spPr>
        <p:txBody>
          <a:bodyPr anchor="ctr" anchorCtr="0"/>
          <a:lstStyle>
            <a:lvl1pPr>
              <a:lnSpc>
                <a:spcPct val="110000"/>
              </a:lnSpc>
              <a:defRPr b="0"/>
            </a:lvl1pPr>
          </a:lstStyle>
          <a:p>
            <a:r>
              <a:rPr lang="en-US"/>
              <a:t>Click to edit Master title style</a:t>
            </a:r>
            <a:endParaRPr lang="en-US" dirty="0"/>
          </a:p>
        </p:txBody>
      </p:sp>
      <p:sp>
        <p:nvSpPr>
          <p:cNvPr id="5" name="Text Placeholder 4"/>
          <p:cNvSpPr>
            <a:spLocks noGrp="1"/>
          </p:cNvSpPr>
          <p:nvPr>
            <p:ph type="body" sz="quarter" idx="16"/>
          </p:nvPr>
        </p:nvSpPr>
        <p:spPr>
          <a:xfrm>
            <a:off x="4335515"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3" name="Text Placeholder 4"/>
          <p:cNvSpPr>
            <a:spLocks noGrp="1"/>
          </p:cNvSpPr>
          <p:nvPr>
            <p:ph type="body" sz="quarter" idx="17"/>
          </p:nvPr>
        </p:nvSpPr>
        <p:spPr>
          <a:xfrm>
            <a:off x="6099057"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4" name="Text Placeholder 4"/>
          <p:cNvSpPr>
            <a:spLocks noGrp="1"/>
          </p:cNvSpPr>
          <p:nvPr>
            <p:ph type="body" sz="quarter" idx="18"/>
          </p:nvPr>
        </p:nvSpPr>
        <p:spPr>
          <a:xfrm>
            <a:off x="7862600"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5" name="Text Placeholder 4"/>
          <p:cNvSpPr>
            <a:spLocks noGrp="1"/>
          </p:cNvSpPr>
          <p:nvPr>
            <p:ph type="body" sz="quarter" idx="19"/>
          </p:nvPr>
        </p:nvSpPr>
        <p:spPr>
          <a:xfrm>
            <a:off x="9626141"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20" name="Text Placeholder 4"/>
          <p:cNvSpPr>
            <a:spLocks noGrp="1"/>
          </p:cNvSpPr>
          <p:nvPr>
            <p:ph type="body" sz="quarter" idx="20"/>
          </p:nvPr>
        </p:nvSpPr>
        <p:spPr>
          <a:xfrm>
            <a:off x="4343099"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21" name="Text Placeholder 4"/>
          <p:cNvSpPr>
            <a:spLocks noGrp="1"/>
          </p:cNvSpPr>
          <p:nvPr>
            <p:ph type="body" sz="quarter" idx="21"/>
          </p:nvPr>
        </p:nvSpPr>
        <p:spPr>
          <a:xfrm>
            <a:off x="6106641"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1" name="Text Placeholder 4"/>
          <p:cNvSpPr>
            <a:spLocks noGrp="1"/>
          </p:cNvSpPr>
          <p:nvPr>
            <p:ph type="body" sz="quarter" idx="22"/>
          </p:nvPr>
        </p:nvSpPr>
        <p:spPr>
          <a:xfrm>
            <a:off x="7870184"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2" name="Text Placeholder 4"/>
          <p:cNvSpPr>
            <a:spLocks noGrp="1"/>
          </p:cNvSpPr>
          <p:nvPr>
            <p:ph type="body" sz="quarter" idx="23"/>
          </p:nvPr>
        </p:nvSpPr>
        <p:spPr>
          <a:xfrm>
            <a:off x="9633725"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114196771"/>
      </p:ext>
    </p:extLst>
  </p:cSld>
  <p:clrMapOvr>
    <a:masterClrMapping/>
  </p:clrMapOvr>
  <p:hf sldNum="0" hd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ster #1 &gt; Content 0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D86887-FFD9-4F8E-B4C2-811B80D0B8FE}"/>
              </a:ext>
            </a:extLst>
          </p:cNvPr>
          <p:cNvSpPr>
            <a:spLocks noGrp="1"/>
          </p:cNvSpPr>
          <p:nvPr>
            <p:ph type="pic" sz="quarter" idx="12" hasCustomPrompt="1"/>
          </p:nvPr>
        </p:nvSpPr>
        <p:spPr>
          <a:xfrm>
            <a:off x="4330236" y="2490045"/>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1" name="Picture Placeholder 10">
            <a:extLst>
              <a:ext uri="{FF2B5EF4-FFF2-40B4-BE49-F238E27FC236}">
                <a16:creationId xmlns:a16="http://schemas.microsoft.com/office/drawing/2014/main" id="{FE127335-40F7-46EA-A7ED-B8E630C7E576}"/>
              </a:ext>
            </a:extLst>
          </p:cNvPr>
          <p:cNvSpPr>
            <a:spLocks noGrp="1"/>
          </p:cNvSpPr>
          <p:nvPr>
            <p:ph type="pic" sz="quarter" idx="13" hasCustomPrompt="1"/>
          </p:nvPr>
        </p:nvSpPr>
        <p:spPr>
          <a:xfrm>
            <a:off x="6130002" y="3115076"/>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2" name="Picture Placeholder 11">
            <a:extLst>
              <a:ext uri="{FF2B5EF4-FFF2-40B4-BE49-F238E27FC236}">
                <a16:creationId xmlns:a16="http://schemas.microsoft.com/office/drawing/2014/main" id="{815019FB-11E6-443C-92A9-BA85658FC9E5}"/>
              </a:ext>
            </a:extLst>
          </p:cNvPr>
          <p:cNvSpPr>
            <a:spLocks noGrp="1"/>
          </p:cNvSpPr>
          <p:nvPr>
            <p:ph type="pic" sz="quarter" idx="14" hasCustomPrompt="1"/>
          </p:nvPr>
        </p:nvSpPr>
        <p:spPr>
          <a:xfrm>
            <a:off x="7929767" y="2802567"/>
            <a:ext cx="1778168" cy="2086263"/>
          </a:xfrm>
          <a:custGeom>
            <a:avLst/>
            <a:gdLst>
              <a:gd name="connsiteX0" fmla="*/ 0 w 3530601"/>
              <a:gd name="connsiteY0" fmla="*/ 0 h 4172525"/>
              <a:gd name="connsiteX1" fmla="*/ 3530601 w 3530601"/>
              <a:gd name="connsiteY1" fmla="*/ 0 h 4172525"/>
              <a:gd name="connsiteX2" fmla="*/ 3530601 w 3530601"/>
              <a:gd name="connsiteY2" fmla="*/ 4172525 h 4172525"/>
              <a:gd name="connsiteX3" fmla="*/ 0 w 3530601"/>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1" h="4172525">
                <a:moveTo>
                  <a:pt x="0" y="0"/>
                </a:moveTo>
                <a:lnTo>
                  <a:pt x="3530601" y="0"/>
                </a:lnTo>
                <a:lnTo>
                  <a:pt x="3530601"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3" name="Picture Placeholder 12">
            <a:extLst>
              <a:ext uri="{FF2B5EF4-FFF2-40B4-BE49-F238E27FC236}">
                <a16:creationId xmlns:a16="http://schemas.microsoft.com/office/drawing/2014/main" id="{3C2750E5-4774-4FE9-AF6A-283B3A8A0274}"/>
              </a:ext>
            </a:extLst>
          </p:cNvPr>
          <p:cNvSpPr>
            <a:spLocks noGrp="1"/>
          </p:cNvSpPr>
          <p:nvPr>
            <p:ph type="pic" sz="quarter" idx="15" hasCustomPrompt="1"/>
          </p:nvPr>
        </p:nvSpPr>
        <p:spPr>
          <a:xfrm>
            <a:off x="9729533" y="3392870"/>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cxnSp>
        <p:nvCxnSpPr>
          <p:cNvPr id="22" name="Straight Connector 21">
            <a:extLst>
              <a:ext uri="{FF2B5EF4-FFF2-40B4-BE49-F238E27FC236}">
                <a16:creationId xmlns:a16="http://schemas.microsoft.com/office/drawing/2014/main" id="{F5B54411-C58A-4321-835D-9F96DCE5C21E}"/>
              </a:ext>
            </a:extLst>
          </p:cNvPr>
          <p:cNvCxnSpPr/>
          <p:nvPr/>
        </p:nvCxnSpPr>
        <p:spPr>
          <a:xfrm>
            <a:off x="6119203"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3173E7-346C-43AA-B49B-D6AABC71CD05}"/>
              </a:ext>
            </a:extLst>
          </p:cNvPr>
          <p:cNvCxnSpPr/>
          <p:nvPr/>
        </p:nvCxnSpPr>
        <p:spPr>
          <a:xfrm>
            <a:off x="7918969"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4E8EDA-0626-4C16-BBA2-5999AEF28961}"/>
              </a:ext>
            </a:extLst>
          </p:cNvPr>
          <p:cNvCxnSpPr/>
          <p:nvPr/>
        </p:nvCxnSpPr>
        <p:spPr>
          <a:xfrm>
            <a:off x="9718734"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CB47AA-CEC4-4AEE-A01B-5522B9571CB3}"/>
              </a:ext>
            </a:extLst>
          </p:cNvPr>
          <p:cNvCxnSpPr/>
          <p:nvPr/>
        </p:nvCxnSpPr>
        <p:spPr>
          <a:xfrm>
            <a:off x="11518500"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3C6D0E-152F-4551-B2BF-2588E9CD67E6}"/>
              </a:ext>
            </a:extLst>
          </p:cNvPr>
          <p:cNvCxnSpPr/>
          <p:nvPr/>
        </p:nvCxnSpPr>
        <p:spPr>
          <a:xfrm>
            <a:off x="4319437"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96822" y="2998274"/>
            <a:ext cx="3410608" cy="934478"/>
          </a:xfrm>
          <a:prstGeom prst="rect">
            <a:avLst/>
          </a:prstGeom>
        </p:spPr>
        <p:txBody>
          <a:bodyPr anchor="ctr" anchorCtr="0"/>
          <a:lstStyle>
            <a:lvl1pPr>
              <a:defRPr b="0"/>
            </a:lvl1pPr>
          </a:lstStyle>
          <a:p>
            <a:r>
              <a:rPr lang="en-US"/>
              <a:t>Click to edit Master title style</a:t>
            </a:r>
            <a:endParaRPr lang="en-US" dirty="0"/>
          </a:p>
        </p:txBody>
      </p:sp>
      <p:sp>
        <p:nvSpPr>
          <p:cNvPr id="5" name="Text Placeholder 4"/>
          <p:cNvSpPr>
            <a:spLocks noGrp="1"/>
          </p:cNvSpPr>
          <p:nvPr>
            <p:ph type="body" sz="quarter" idx="16"/>
          </p:nvPr>
        </p:nvSpPr>
        <p:spPr>
          <a:xfrm>
            <a:off x="4330236" y="979183"/>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3" name="Text Placeholder 4"/>
          <p:cNvSpPr>
            <a:spLocks noGrp="1"/>
          </p:cNvSpPr>
          <p:nvPr>
            <p:ph type="body" sz="quarter" idx="17"/>
          </p:nvPr>
        </p:nvSpPr>
        <p:spPr>
          <a:xfrm>
            <a:off x="6130002" y="1604214"/>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4" name="Text Placeholder 4"/>
          <p:cNvSpPr>
            <a:spLocks noGrp="1"/>
          </p:cNvSpPr>
          <p:nvPr>
            <p:ph type="body" sz="quarter" idx="18"/>
          </p:nvPr>
        </p:nvSpPr>
        <p:spPr>
          <a:xfrm>
            <a:off x="7929767" y="1291705"/>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5" name="Text Placeholder 4"/>
          <p:cNvSpPr>
            <a:spLocks noGrp="1"/>
          </p:cNvSpPr>
          <p:nvPr>
            <p:ph type="body" sz="quarter" idx="19"/>
          </p:nvPr>
        </p:nvSpPr>
        <p:spPr>
          <a:xfrm>
            <a:off x="9729533" y="1882008"/>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20" name="Text Placeholder 4"/>
          <p:cNvSpPr>
            <a:spLocks noGrp="1"/>
          </p:cNvSpPr>
          <p:nvPr>
            <p:ph type="body" sz="quarter" idx="20"/>
          </p:nvPr>
        </p:nvSpPr>
        <p:spPr>
          <a:xfrm>
            <a:off x="4330236" y="4829143"/>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21" name="Text Placeholder 4"/>
          <p:cNvSpPr>
            <a:spLocks noGrp="1"/>
          </p:cNvSpPr>
          <p:nvPr>
            <p:ph type="body" sz="quarter" idx="21"/>
          </p:nvPr>
        </p:nvSpPr>
        <p:spPr>
          <a:xfrm>
            <a:off x="6130002" y="5454174"/>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1" name="Text Placeholder 4"/>
          <p:cNvSpPr>
            <a:spLocks noGrp="1"/>
          </p:cNvSpPr>
          <p:nvPr>
            <p:ph type="body" sz="quarter" idx="22"/>
          </p:nvPr>
        </p:nvSpPr>
        <p:spPr>
          <a:xfrm>
            <a:off x="7929767" y="5141665"/>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2" name="Text Placeholder 4"/>
          <p:cNvSpPr>
            <a:spLocks noGrp="1"/>
          </p:cNvSpPr>
          <p:nvPr>
            <p:ph type="body" sz="quarter" idx="23"/>
          </p:nvPr>
        </p:nvSpPr>
        <p:spPr>
          <a:xfrm>
            <a:off x="9729533" y="5731968"/>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23602698"/>
      </p:ext>
    </p:extLst>
  </p:cSld>
  <p:clrMapOvr>
    <a:masterClrMapping/>
  </p:clrMapOvr>
  <p:hf sldNum="0" hdr="0" dt="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Master #1 &g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36000" rIns="0" bIns="36000" rtlCol="0" anchor="t" anchorCtr="0">
            <a:noAutofit/>
          </a:bodyPr>
          <a:lstStyle>
            <a:lvl1pPr>
              <a:lnSpc>
                <a:spcPct val="110000"/>
              </a:lnSpc>
              <a:defRPr lang="en-US"/>
            </a:lvl1pPr>
          </a:lstStyle>
          <a:p>
            <a:pPr lvl="0">
              <a:lnSpc>
                <a:spcPct val="100000"/>
              </a:lnSpc>
            </a:pPr>
            <a:r>
              <a:rPr lang="en-US"/>
              <a:t>Click to edit Master title style</a:t>
            </a: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Tree>
    <p:extLst>
      <p:ext uri="{BB962C8B-B14F-4D97-AF65-F5344CB8AC3E}">
        <p14:creationId xmlns:p14="http://schemas.microsoft.com/office/powerpoint/2010/main" val="2223925408"/>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aster #1 &gt; Movie (small)">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696822" y="1115905"/>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p>
        </p:txBody>
      </p:sp>
      <p:sp>
        <p:nvSpPr>
          <p:cNvPr id="5" name="Media Placeholder 4"/>
          <p:cNvSpPr>
            <a:spLocks noGrp="1" noChangeAspect="1"/>
          </p:cNvSpPr>
          <p:nvPr>
            <p:ph type="media" sz="quarter" idx="11"/>
          </p:nvPr>
        </p:nvSpPr>
        <p:spPr>
          <a:xfrm>
            <a:off x="2055485" y="1091352"/>
            <a:ext cx="8082617" cy="4547064"/>
          </a:xfrm>
          <a:prstGeom prst="rect">
            <a:avLst/>
          </a:prstGeom>
        </p:spPr>
        <p:txBody>
          <a:bodyPr/>
          <a:lstStyle>
            <a:lvl1pPr marL="0" indent="0">
              <a:buNone/>
              <a:defRPr/>
            </a:lvl1pPr>
          </a:lstStyle>
          <a:p>
            <a:r>
              <a:rPr lang="en-US"/>
              <a:t>Click icon to add media</a:t>
            </a:r>
            <a:endParaRPr lang="en-US" dirty="0"/>
          </a:p>
        </p:txBody>
      </p:sp>
      <p:sp>
        <p:nvSpPr>
          <p:cNvPr id="6" name="Title 5"/>
          <p:cNvSpPr>
            <a:spLocks noGrp="1"/>
          </p:cNvSpPr>
          <p:nvPr>
            <p:ph type="title" hasCustomPrompt="1"/>
          </p:nvPr>
        </p:nvSpPr>
        <p:spPr>
          <a:xfrm>
            <a:off x="6986044" y="5792282"/>
            <a:ext cx="3152058" cy="275836"/>
          </a:xfrm>
          <a:solidFill>
            <a:schemeClr val="tx1">
              <a:lumMod val="50000"/>
            </a:schemeClr>
          </a:solidFill>
        </p:spPr>
        <p:txBody>
          <a:bodyPr lIns="108000" rIns="108000">
            <a:spAutoFit/>
          </a:bodyPr>
          <a:lstStyle>
            <a:lvl1pPr algn="r">
              <a:defRPr sz="1200" b="0"/>
            </a:lvl1pPr>
          </a:lstStyle>
          <a:p>
            <a:r>
              <a:rPr lang="en-US" dirty="0"/>
              <a:t>Click to edit reference style</a:t>
            </a:r>
          </a:p>
        </p:txBody>
      </p:sp>
    </p:spTree>
    <p:extLst>
      <p:ext uri="{BB962C8B-B14F-4D97-AF65-F5344CB8AC3E}">
        <p14:creationId xmlns:p14="http://schemas.microsoft.com/office/powerpoint/2010/main" val="231525854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aster #1 &gt; Movie (full screen)">
    <p:spTree>
      <p:nvGrpSpPr>
        <p:cNvPr id="1" name=""/>
        <p:cNvGrpSpPr/>
        <p:nvPr/>
      </p:nvGrpSpPr>
      <p:grpSpPr>
        <a:xfrm>
          <a:off x="0" y="0"/>
          <a:ext cx="0" cy="0"/>
          <a:chOff x="0" y="0"/>
          <a:chExt cx="0" cy="0"/>
        </a:xfrm>
      </p:grpSpPr>
      <p:sp>
        <p:nvSpPr>
          <p:cNvPr id="3" name="Content Placeholder 2"/>
          <p:cNvSpPr>
            <a:spLocks noGrp="1" noChangeAspect="1"/>
          </p:cNvSpPr>
          <p:nvPr>
            <p:ph sz="quarter" idx="10" hasCustomPrompt="1"/>
          </p:nvPr>
        </p:nvSpPr>
        <p:spPr>
          <a:xfrm>
            <a:off x="0" y="0"/>
            <a:ext cx="12192000" cy="6858000"/>
          </a:xfrm>
        </p:spPr>
        <p:txBody>
          <a:bodyPr tIns="720000"/>
          <a:lstStyle>
            <a:lvl1pPr marL="0" indent="0" algn="ctr">
              <a:buNone/>
              <a:defRPr/>
            </a:lvl1pPr>
          </a:lstStyle>
          <a:p>
            <a:pPr lvl="0"/>
            <a:r>
              <a:rPr lang="en-US" dirty="0"/>
              <a:t>Click to edit content in full screen</a:t>
            </a:r>
          </a:p>
        </p:txBody>
      </p:sp>
      <p:sp>
        <p:nvSpPr>
          <p:cNvPr id="6" name="Title 5"/>
          <p:cNvSpPr>
            <a:spLocks noGrp="1"/>
          </p:cNvSpPr>
          <p:nvPr>
            <p:ph type="title" hasCustomPrompt="1"/>
          </p:nvPr>
        </p:nvSpPr>
        <p:spPr>
          <a:xfrm>
            <a:off x="7654672" y="6321814"/>
            <a:ext cx="4537329" cy="275836"/>
          </a:xfrm>
          <a:solidFill>
            <a:schemeClr val="tx1">
              <a:lumMod val="50000"/>
            </a:schemeClr>
          </a:solidFill>
        </p:spPr>
        <p:txBody>
          <a:bodyPr wrap="square" lIns="108000" rIns="180000">
            <a:spAutoFit/>
          </a:bodyPr>
          <a:lstStyle>
            <a:lvl1pPr algn="r">
              <a:defRPr sz="1200" b="0"/>
            </a:lvl1pPr>
          </a:lstStyle>
          <a:p>
            <a:r>
              <a:rPr lang="en-US" dirty="0"/>
              <a:t>Click to edit reference style</a:t>
            </a:r>
          </a:p>
        </p:txBody>
      </p:sp>
    </p:spTree>
    <p:extLst>
      <p:ext uri="{BB962C8B-B14F-4D97-AF65-F5344CB8AC3E}">
        <p14:creationId xmlns:p14="http://schemas.microsoft.com/office/powerpoint/2010/main" val="840643364"/>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aster #1 &gt; Title text Pictur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6096793" y="0"/>
            <a:ext cx="550632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4" name="Text Placeholder 3"/>
          <p:cNvSpPr>
            <a:spLocks noGrp="1"/>
          </p:cNvSpPr>
          <p:nvPr>
            <p:ph type="body" sz="quarter" idx="11"/>
          </p:nvPr>
        </p:nvSpPr>
        <p:spPr>
          <a:xfrm>
            <a:off x="719907" y="1512001"/>
            <a:ext cx="5004739" cy="4537941"/>
          </a:xfrm>
          <a:prstGeom prst="rect">
            <a:avLst/>
          </a:prstGeo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27460589"/>
      </p:ext>
    </p:extLst>
  </p:cSld>
  <p:clrMapOvr>
    <a:masterClrMapping/>
  </p:clrMapOvr>
  <p:hf sldNum="0" hdr="0" dt="0"/>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aster #2 &gt; Layout 04">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796650" y="0"/>
            <a:ext cx="529521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3" name="Title 9"/>
          <p:cNvSpPr>
            <a:spLocks noGrp="1"/>
          </p:cNvSpPr>
          <p:nvPr>
            <p:ph type="title"/>
          </p:nvPr>
        </p:nvSpPr>
        <p:spPr>
          <a:xfrm>
            <a:off x="6299178" y="1840930"/>
            <a:ext cx="5039344" cy="460502"/>
          </a:xfrm>
        </p:spPr>
        <p:txBody>
          <a:bodyPr/>
          <a:lstStyle>
            <a:lvl1pPr>
              <a:defRPr sz="2800"/>
            </a:lvl1pPr>
          </a:lstStyle>
          <a:p>
            <a:r>
              <a:rPr lang="en-US"/>
              <a:t>Click to edit Master title style</a:t>
            </a:r>
          </a:p>
        </p:txBody>
      </p:sp>
      <p:sp>
        <p:nvSpPr>
          <p:cNvPr id="4" name="Text Placeholder 9"/>
          <p:cNvSpPr>
            <a:spLocks noGrp="1"/>
          </p:cNvSpPr>
          <p:nvPr>
            <p:ph type="body" sz="quarter" idx="11"/>
          </p:nvPr>
        </p:nvSpPr>
        <p:spPr>
          <a:xfrm>
            <a:off x="6299179" y="2520000"/>
            <a:ext cx="5039344" cy="3111500"/>
          </a:xfrm>
          <a:prstGeom prst="rect">
            <a:avLst/>
          </a:prstGeom>
        </p:spPr>
        <p:txBody>
          <a:bodyPr lIns="0" rIns="0"/>
          <a:lstStyle>
            <a:lvl1pPr>
              <a:spcAft>
                <a:spcPts val="600"/>
              </a:spcAft>
              <a:buClr>
                <a:schemeClr val="bg2"/>
              </a:buClr>
              <a:defRPr sz="2400"/>
            </a:lvl1pPr>
            <a:lvl2pPr>
              <a:spcAft>
                <a:spcPts val="600"/>
              </a:spcAft>
              <a:buClr>
                <a:schemeClr val="bg2"/>
              </a:buClr>
              <a:defRPr sz="2000"/>
            </a:lvl2pPr>
            <a:lvl3pPr>
              <a:spcAft>
                <a:spcPts val="600"/>
              </a:spcAft>
              <a:buClr>
                <a:schemeClr val="bg2"/>
              </a:buClr>
              <a:defRPr sz="2000"/>
            </a:lvl3pPr>
            <a:lvl4pPr>
              <a:spcAft>
                <a:spcPts val="600"/>
              </a:spcAft>
              <a:buClr>
                <a:schemeClr val="bg2"/>
              </a:buClr>
              <a:defRPr sz="2000"/>
            </a:lvl4pPr>
            <a:lvl5pPr>
              <a:spcAft>
                <a:spcPts val="600"/>
              </a:spcAft>
              <a:buClr>
                <a:schemeClr val="bg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6299179" y="973089"/>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p>
        </p:txBody>
      </p:sp>
    </p:spTree>
    <p:extLst>
      <p:ext uri="{BB962C8B-B14F-4D97-AF65-F5344CB8AC3E}">
        <p14:creationId xmlns:p14="http://schemas.microsoft.com/office/powerpoint/2010/main" val="677200968"/>
      </p:ext>
    </p:extLst>
  </p:cSld>
  <p:clrMapOvr>
    <a:masterClrMapping/>
  </p:clrMapOvr>
  <p:hf sldNum="0" hd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Master #2 &gt; Layout 04">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6307903" y="0"/>
            <a:ext cx="529521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3" name="Title 9"/>
          <p:cNvSpPr>
            <a:spLocks noGrp="1"/>
          </p:cNvSpPr>
          <p:nvPr>
            <p:ph type="title"/>
          </p:nvPr>
        </p:nvSpPr>
        <p:spPr>
          <a:xfrm>
            <a:off x="696821" y="1840930"/>
            <a:ext cx="5144726" cy="460502"/>
          </a:xfrm>
        </p:spPr>
        <p:txBody>
          <a:bodyPr/>
          <a:lstStyle>
            <a:lvl1pPr>
              <a:defRPr sz="2800"/>
            </a:lvl1pPr>
          </a:lstStyle>
          <a:p>
            <a:r>
              <a:rPr lang="en-US"/>
              <a:t>Click to edit Master title style</a:t>
            </a:r>
          </a:p>
        </p:txBody>
      </p:sp>
      <p:sp>
        <p:nvSpPr>
          <p:cNvPr id="4" name="Text Placeholder 9"/>
          <p:cNvSpPr>
            <a:spLocks noGrp="1"/>
          </p:cNvSpPr>
          <p:nvPr>
            <p:ph type="body" sz="quarter" idx="11"/>
          </p:nvPr>
        </p:nvSpPr>
        <p:spPr>
          <a:xfrm>
            <a:off x="696822" y="2520000"/>
            <a:ext cx="5144726" cy="3111500"/>
          </a:xfrm>
          <a:prstGeom prst="rect">
            <a:avLst/>
          </a:prstGeom>
        </p:spPr>
        <p:txBody>
          <a:bodyPr lIns="0" rIns="0"/>
          <a:lstStyle>
            <a:lvl1pPr>
              <a:spcAft>
                <a:spcPts val="600"/>
              </a:spcAft>
              <a:buClr>
                <a:schemeClr val="bg2"/>
              </a:buClr>
              <a:defRPr sz="2400"/>
            </a:lvl1pPr>
            <a:lvl2pPr>
              <a:spcAft>
                <a:spcPts val="600"/>
              </a:spcAft>
              <a:buClr>
                <a:schemeClr val="bg2"/>
              </a:buClr>
              <a:defRPr sz="2000"/>
            </a:lvl2pPr>
            <a:lvl3pPr>
              <a:spcAft>
                <a:spcPts val="600"/>
              </a:spcAft>
              <a:buClr>
                <a:schemeClr val="bg2"/>
              </a:buClr>
              <a:defRPr sz="2000"/>
            </a:lvl3pPr>
            <a:lvl4pPr>
              <a:spcAft>
                <a:spcPts val="600"/>
              </a:spcAft>
              <a:buClr>
                <a:schemeClr val="bg2"/>
              </a:buClr>
              <a:defRPr sz="2000"/>
            </a:lvl4pPr>
            <a:lvl5pPr>
              <a:spcAft>
                <a:spcPts val="600"/>
              </a:spcAft>
              <a:buClr>
                <a:schemeClr val="bg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5266776" y="973089"/>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p>
        </p:txBody>
      </p:sp>
    </p:spTree>
    <p:extLst>
      <p:ext uri="{BB962C8B-B14F-4D97-AF65-F5344CB8AC3E}">
        <p14:creationId xmlns:p14="http://schemas.microsoft.com/office/powerpoint/2010/main" val="2677931137"/>
      </p:ext>
    </p:extLst>
  </p:cSld>
  <p:clrMapOvr>
    <a:masterClrMapping/>
  </p:clrMapOvr>
  <p:hf sldNum="0" hdr="0" dt="0"/>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aster #1 &gt; Slide Picture 04">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FEA1AD13-2C9A-4B99-9D99-CF654A1CE15C}"/>
              </a:ext>
            </a:extLst>
          </p:cNvPr>
          <p:cNvSpPr>
            <a:spLocks noGrp="1" noChangeAspect="1"/>
          </p:cNvSpPr>
          <p:nvPr>
            <p:ph type="pic" sz="quarter" idx="10" hasCustomPrompt="1"/>
          </p:nvPr>
        </p:nvSpPr>
        <p:spPr>
          <a:xfrm>
            <a:off x="3117618" y="450230"/>
            <a:ext cx="5956764" cy="5957540"/>
          </a:xfrm>
          <a:custGeom>
            <a:avLst/>
            <a:gdLst>
              <a:gd name="connsiteX0" fmla="*/ 4134850 w 8269700"/>
              <a:gd name="connsiteY0" fmla="*/ 0 h 8269700"/>
              <a:gd name="connsiteX1" fmla="*/ 8269700 w 8269700"/>
              <a:gd name="connsiteY1" fmla="*/ 4134850 h 8269700"/>
              <a:gd name="connsiteX2" fmla="*/ 4134850 w 8269700"/>
              <a:gd name="connsiteY2" fmla="*/ 8269700 h 8269700"/>
              <a:gd name="connsiteX3" fmla="*/ 0 w 8269700"/>
              <a:gd name="connsiteY3" fmla="*/ 4134850 h 8269700"/>
              <a:gd name="connsiteX4" fmla="*/ 4134850 w 8269700"/>
              <a:gd name="connsiteY4" fmla="*/ 0 h 826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700" h="8269700">
                <a:moveTo>
                  <a:pt x="4134850" y="0"/>
                </a:moveTo>
                <a:cubicBezTo>
                  <a:pt x="6418465" y="0"/>
                  <a:pt x="8269700" y="1851235"/>
                  <a:pt x="8269700" y="4134850"/>
                </a:cubicBezTo>
                <a:cubicBezTo>
                  <a:pt x="8269700" y="6418465"/>
                  <a:pt x="6418465" y="8269700"/>
                  <a:pt x="4134850" y="8269700"/>
                </a:cubicBezTo>
                <a:cubicBezTo>
                  <a:pt x="1851235" y="8269700"/>
                  <a:pt x="0" y="6418465"/>
                  <a:pt x="0" y="4134850"/>
                </a:cubicBezTo>
                <a:cubicBezTo>
                  <a:pt x="0" y="1851235"/>
                  <a:pt x="1851235" y="0"/>
                  <a:pt x="4134850" y="0"/>
                </a:cubicBez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Tree>
    <p:extLst>
      <p:ext uri="{BB962C8B-B14F-4D97-AF65-F5344CB8AC3E}">
        <p14:creationId xmlns:p14="http://schemas.microsoft.com/office/powerpoint/2010/main" val="2964930047"/>
      </p:ext>
    </p:extLst>
  </p:cSld>
  <p:clrMapOvr>
    <a:masterClrMapping/>
  </p:clrMapOvr>
  <p:hf sldNum="0" hd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no heading">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848000" cy="719137"/>
          </a:xfrm>
        </p:spPr>
        <p:txBody>
          <a:bodyPr/>
          <a:lstStyle/>
          <a:p>
            <a:r>
              <a:rPr lang="en-US" noProof="0"/>
              <a:t>Click to edit Master title style</a:t>
            </a:r>
            <a:endParaRPr lang="fr-FR" noProof="0"/>
          </a:p>
        </p:txBody>
      </p:sp>
      <p:sp>
        <p:nvSpPr>
          <p:cNvPr id="6" name="Text Placeholder 5"/>
          <p:cNvSpPr>
            <a:spLocks noGrp="1"/>
          </p:cNvSpPr>
          <p:nvPr>
            <p:ph type="body" sz="quarter" idx="11"/>
          </p:nvPr>
        </p:nvSpPr>
        <p:spPr>
          <a:xfrm>
            <a:off x="912000" y="1620000"/>
            <a:ext cx="10848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800" baseline="0" noProof="0" dirty="0" smtClean="0">
                <a:solidFill>
                  <a:schemeClr val="tx1"/>
                </a:solidFill>
                <a:latin typeface="+mn-lt"/>
                <a:ea typeface="+mn-ea"/>
                <a:cs typeface="+mn-cs"/>
              </a:defRPr>
            </a:lvl1pPr>
            <a:lvl2pPr>
              <a:spcBef>
                <a:spcPts val="900"/>
              </a:spcBef>
              <a:defRPr baseline="0"/>
            </a:lvl2pPr>
            <a:lvl3pPr>
              <a:spcBef>
                <a:spcPts val="900"/>
              </a:spcBef>
              <a:defRPr baseline="0"/>
            </a:lvl3pPr>
            <a:lvl4pPr>
              <a:spcBef>
                <a:spcPts val="900"/>
              </a:spcBef>
              <a:defRPr baseline="0"/>
            </a:lvl4pPr>
            <a:lvl5pPr>
              <a:spcBef>
                <a:spcPts val="900"/>
              </a:spcBef>
              <a:defRPr baseline="0"/>
            </a:lvl5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
        <p:nvSpPr>
          <p:cNvPr id="7" name="Text Placeholder 4"/>
          <p:cNvSpPr>
            <a:spLocks noGrp="1"/>
          </p:cNvSpPr>
          <p:nvPr>
            <p:ph type="body" sz="quarter" idx="10"/>
          </p:nvPr>
        </p:nvSpPr>
        <p:spPr>
          <a:xfrm>
            <a:off x="912001" y="180000"/>
            <a:ext cx="11049041" cy="285730"/>
          </a:xfrm>
        </p:spPr>
        <p:txBody>
          <a:bodyPr/>
          <a:lstStyle>
            <a:lvl1pPr>
              <a:buNone/>
              <a:defRPr sz="1600">
                <a:solidFill>
                  <a:srgbClr val="0070C0"/>
                </a:solidFill>
                <a:latin typeface="+mn-lt"/>
              </a:defRPr>
            </a:lvl1pPr>
          </a:lstStyle>
          <a:p>
            <a:pPr lvl="0"/>
            <a:r>
              <a:rPr lang="en-US" sz="1600" dirty="0">
                <a:solidFill>
                  <a:schemeClr val="accent1"/>
                </a:solidFill>
              </a:rPr>
              <a:t>Click to edit Master text styles</a:t>
            </a:r>
          </a:p>
        </p:txBody>
      </p:sp>
    </p:spTree>
    <p:extLst>
      <p:ext uri="{BB962C8B-B14F-4D97-AF65-F5344CB8AC3E}">
        <p14:creationId xmlns:p14="http://schemas.microsoft.com/office/powerpoint/2010/main" val="3027251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Master #1 &gt; Contact 01">
    <p:spTree>
      <p:nvGrpSpPr>
        <p:cNvPr id="1" name=""/>
        <p:cNvGrpSpPr/>
        <p:nvPr/>
      </p:nvGrpSpPr>
      <p:grpSpPr>
        <a:xfrm>
          <a:off x="0" y="0"/>
          <a:ext cx="0" cy="0"/>
          <a:chOff x="0" y="0"/>
          <a:chExt cx="0" cy="0"/>
        </a:xfrm>
      </p:grpSpPr>
      <p:sp>
        <p:nvSpPr>
          <p:cNvPr id="13" name="Text Placeholder 11"/>
          <p:cNvSpPr>
            <a:spLocks noGrp="1"/>
          </p:cNvSpPr>
          <p:nvPr>
            <p:ph type="body" sz="quarter" idx="14" hasCustomPrompt="1"/>
          </p:nvPr>
        </p:nvSpPr>
        <p:spPr>
          <a:xfrm>
            <a:off x="1517286" y="2281563"/>
            <a:ext cx="5363016" cy="2367900"/>
          </a:xfrm>
          <a:prstGeom prst="rect">
            <a:avLst/>
          </a:prstGeom>
        </p:spPr>
        <p:txBody>
          <a:bodyPr anchor="ctr" anchorCtr="0">
            <a:noAutofit/>
          </a:bodyPr>
          <a:lstStyle>
            <a:lvl1pPr marL="0" indent="0" algn="l">
              <a:spcAft>
                <a:spcPts val="600"/>
              </a:spcAft>
              <a:buNone/>
              <a:defRPr sz="2000" baseline="0">
                <a:solidFill>
                  <a:schemeClr val="tx1"/>
                </a:solidFill>
              </a:defRPr>
            </a:lvl1pPr>
            <a:lvl2pPr marL="457154" indent="0">
              <a:buNone/>
              <a:defRPr/>
            </a:lvl2pPr>
            <a:lvl3pPr marL="914309" indent="0">
              <a:buNone/>
              <a:defRPr/>
            </a:lvl3pPr>
            <a:lvl4pPr marL="1371463" indent="0">
              <a:buNone/>
              <a:defRPr/>
            </a:lvl4pPr>
            <a:lvl5pPr marL="1828617" indent="0">
              <a:buNone/>
              <a:defRPr/>
            </a:lvl5pPr>
          </a:lstStyle>
          <a:p>
            <a:pPr lvl="0"/>
            <a:r>
              <a:rPr lang="en-US" dirty="0"/>
              <a:t>Click to edit contact details</a:t>
            </a:r>
            <a:endParaRPr lang="fr-CH" dirty="0"/>
          </a:p>
        </p:txBody>
      </p:sp>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8515" y="3891179"/>
            <a:ext cx="719906" cy="720000"/>
          </a:xfrm>
          <a:prstGeom prst="ellipse">
            <a:avLst/>
          </a:prstGeom>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515" y="2872834"/>
            <a:ext cx="719906" cy="720000"/>
          </a:xfrm>
          <a:prstGeom prst="ellipse">
            <a:avLst/>
          </a:prstGeom>
        </p:spPr>
      </p:pic>
      <p:pic>
        <p:nvPicPr>
          <p:cNvPr id="15" name="Picture 1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9829" y="2872834"/>
            <a:ext cx="719906" cy="720000"/>
          </a:xfrm>
          <a:prstGeom prst="ellipse">
            <a:avLst/>
          </a:prstGeom>
        </p:spPr>
      </p:pic>
      <p:pic>
        <p:nvPicPr>
          <p:cNvPr id="16" name="Picture 1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2867" y="3891179"/>
            <a:ext cx="719906" cy="720000"/>
          </a:xfrm>
          <a:prstGeom prst="ellipse">
            <a:avLst/>
          </a:prstGeom>
        </p:spPr>
      </p:pic>
    </p:spTree>
    <p:extLst>
      <p:ext uri="{BB962C8B-B14F-4D97-AF65-F5344CB8AC3E}">
        <p14:creationId xmlns:p14="http://schemas.microsoft.com/office/powerpoint/2010/main" val="64289353"/>
      </p:ext>
    </p:extLst>
  </p:cSld>
  <p:clrMapOvr>
    <a:masterClrMapping/>
  </p:clrMapOvr>
  <p:hf sldNum="0" hdr="0" dt="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aster #2 &gt; Layout 0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96823" y="0"/>
            <a:ext cx="4586184" cy="6858000"/>
          </a:xfrm>
          <a:prstGeom prst="rect">
            <a:avLst/>
          </a:prstGeom>
        </p:spPr>
        <p:txBody>
          <a:bodyPr anchor="ctr" anchorCtr="0"/>
          <a:lstStyle>
            <a:lvl1pPr marL="0" indent="0" algn="ctr">
              <a:buNone/>
              <a:defRPr/>
            </a:lvl1pPr>
          </a:lstStyle>
          <a:p>
            <a:r>
              <a:rPr lang="fr-CH" dirty="0"/>
              <a:t> </a:t>
            </a:r>
          </a:p>
          <a:p>
            <a:endParaRPr lang="fr-CH" dirty="0"/>
          </a:p>
          <a:p>
            <a:r>
              <a:rPr lang="fr-CH" dirty="0"/>
              <a:t>insert </a:t>
            </a:r>
            <a:r>
              <a:rPr lang="fr-CH" dirty="0" err="1"/>
              <a:t>picture</a:t>
            </a:r>
            <a:endParaRPr lang="en-US" dirty="0"/>
          </a:p>
        </p:txBody>
      </p:sp>
      <p:sp>
        <p:nvSpPr>
          <p:cNvPr id="10" name="Title 9"/>
          <p:cNvSpPr>
            <a:spLocks noGrp="1"/>
          </p:cNvSpPr>
          <p:nvPr>
            <p:ph type="title"/>
          </p:nvPr>
        </p:nvSpPr>
        <p:spPr>
          <a:xfrm>
            <a:off x="5521908" y="2173393"/>
            <a:ext cx="5846231" cy="818410"/>
          </a:xfrm>
        </p:spPr>
        <p:txBody>
          <a:bodyPr>
            <a:noAutofit/>
          </a:bodyPr>
          <a:lstStyle>
            <a:lvl1pPr>
              <a:defRPr sz="2400"/>
            </a:lvl1pPr>
          </a:lstStyle>
          <a:p>
            <a:r>
              <a:rPr lang="en-US"/>
              <a:t>Click to edit Master title style</a:t>
            </a:r>
          </a:p>
        </p:txBody>
      </p:sp>
      <p:sp>
        <p:nvSpPr>
          <p:cNvPr id="21"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5521908" y="1360715"/>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p>
        </p:txBody>
      </p:sp>
      <p:sp>
        <p:nvSpPr>
          <p:cNvPr id="23" name="Text Placeholder 22"/>
          <p:cNvSpPr>
            <a:spLocks noGrp="1"/>
          </p:cNvSpPr>
          <p:nvPr>
            <p:ph type="body" sz="quarter" idx="11"/>
          </p:nvPr>
        </p:nvSpPr>
        <p:spPr>
          <a:xfrm>
            <a:off x="5522194"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26" name="Text Placeholder 22"/>
          <p:cNvSpPr>
            <a:spLocks noGrp="1"/>
          </p:cNvSpPr>
          <p:nvPr>
            <p:ph type="body" sz="quarter" idx="12"/>
          </p:nvPr>
        </p:nvSpPr>
        <p:spPr>
          <a:xfrm>
            <a:off x="7545283"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27" name="Text Placeholder 22"/>
          <p:cNvSpPr>
            <a:spLocks noGrp="1"/>
          </p:cNvSpPr>
          <p:nvPr>
            <p:ph type="body" sz="quarter" idx="13"/>
          </p:nvPr>
        </p:nvSpPr>
        <p:spPr>
          <a:xfrm>
            <a:off x="9568373"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5" name="Text Placeholder 4"/>
          <p:cNvSpPr>
            <a:spLocks noGrp="1"/>
          </p:cNvSpPr>
          <p:nvPr>
            <p:ph type="body" sz="quarter" idx="14"/>
          </p:nvPr>
        </p:nvSpPr>
        <p:spPr>
          <a:xfrm>
            <a:off x="5522193" y="3155233"/>
            <a:ext cx="1799766" cy="309958"/>
          </a:xfrm>
          <a:noFill/>
        </p:spPr>
        <p:txBody>
          <a:bodyPr wrap="square" lIns="90000" tIns="46800" rIns="90000" bIns="46800" rtlCol="0" anchor="b" anchorCtr="0">
            <a:noAutofit/>
          </a:bodyPr>
          <a:lstStyle>
            <a:lvl1pPr marL="0" indent="0">
              <a:spcAft>
                <a:spcPts val="0"/>
              </a:spcAft>
              <a:buNone/>
              <a:defRPr lang="en-US" sz="1400" b="1" baseline="0" smtClean="0">
                <a:solidFill>
                  <a:schemeClr val="bg2"/>
                </a:solidFill>
              </a:defRPr>
            </a:lvl1pPr>
            <a:lvl2pPr>
              <a:defRPr lang="en-US" sz="900" smtClean="0">
                <a:latin typeface="+mn-lt"/>
              </a:defRPr>
            </a:lvl2pPr>
            <a:lvl3pPr>
              <a:defRPr lang="en-US" sz="900" smtClean="0">
                <a:latin typeface="+mn-lt"/>
              </a:defRPr>
            </a:lvl3pPr>
            <a:lvl4pPr>
              <a:defRPr lang="en-US" sz="900" smtClean="0">
                <a:latin typeface="+mn-lt"/>
              </a:defRPr>
            </a:lvl4pPr>
            <a:lvl5pPr>
              <a:defRPr lang="en-US" sz="900">
                <a:latin typeface="+mn-lt"/>
              </a:defRPr>
            </a:lvl5pPr>
          </a:lstStyle>
          <a:p>
            <a:pPr marL="0" lvl="0" defTabSz="228577"/>
            <a:r>
              <a:rPr lang="en-US"/>
              <a:t>Click to edit Master text styles</a:t>
            </a:r>
          </a:p>
        </p:txBody>
      </p:sp>
      <p:sp>
        <p:nvSpPr>
          <p:cNvPr id="16" name="Text Placeholder 15"/>
          <p:cNvSpPr>
            <a:spLocks noGrp="1"/>
          </p:cNvSpPr>
          <p:nvPr>
            <p:ph type="body" sz="quarter" idx="15"/>
          </p:nvPr>
        </p:nvSpPr>
        <p:spPr>
          <a:xfrm>
            <a:off x="7545992" y="3196042"/>
            <a:ext cx="1799766" cy="288000"/>
          </a:xfrm>
        </p:spPr>
        <p:txBody>
          <a:bodyPr lIns="90000" tIns="46800" rIns="90000" bIns="46800" anchor="b" anchorCtr="0">
            <a:noAutofit/>
          </a:bodyPr>
          <a:lstStyle>
            <a:lvl1pPr marL="0" indent="0">
              <a:spcAft>
                <a:spcPts val="0"/>
              </a:spcAft>
              <a:buNone/>
              <a:defRPr lang="en-US" sz="1400" b="1" kern="1200" baseline="0" dirty="0" smtClean="0">
                <a:solidFill>
                  <a:schemeClr val="bg2"/>
                </a:solidFill>
                <a:latin typeface="+mj-lt"/>
                <a:ea typeface="+mn-ea"/>
                <a:cs typeface="+mn-cs"/>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4" name="Text Placeholder 15"/>
          <p:cNvSpPr>
            <a:spLocks noGrp="1"/>
          </p:cNvSpPr>
          <p:nvPr>
            <p:ph type="body" sz="quarter" idx="16"/>
          </p:nvPr>
        </p:nvSpPr>
        <p:spPr>
          <a:xfrm>
            <a:off x="9569734" y="3196042"/>
            <a:ext cx="1799766" cy="288000"/>
          </a:xfrm>
        </p:spPr>
        <p:txBody>
          <a:bodyPr lIns="90000" tIns="46800" rIns="90000" bIns="46800" anchor="b" anchorCtr="0">
            <a:noAutofit/>
          </a:bodyPr>
          <a:lstStyle>
            <a:lvl1pPr marL="0" indent="0">
              <a:spcAft>
                <a:spcPts val="0"/>
              </a:spcAft>
              <a:buNone/>
              <a:defRPr lang="en-US" sz="1400" b="1" kern="1200" baseline="0" dirty="0" smtClean="0">
                <a:solidFill>
                  <a:schemeClr val="bg2"/>
                </a:solidFill>
                <a:latin typeface="+mj-lt"/>
                <a:ea typeface="+mn-ea"/>
                <a:cs typeface="+mn-cs"/>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1243655476"/>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aster #2 &gt; Mosai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E8812-B0BB-4D98-AA9C-35BDA1CAEDD9}"/>
              </a:ext>
            </a:extLst>
          </p:cNvPr>
          <p:cNvSpPr>
            <a:spLocks noGrp="1" noChangeAspect="1"/>
          </p:cNvSpPr>
          <p:nvPr>
            <p:ph type="pic" sz="quarter" idx="11" hasCustomPrompt="1"/>
          </p:nvPr>
        </p:nvSpPr>
        <p:spPr>
          <a:xfrm>
            <a:off x="1162693" y="250417"/>
            <a:ext cx="9866615" cy="6393550"/>
          </a:xfrm>
          <a:custGeom>
            <a:avLst/>
            <a:gdLst>
              <a:gd name="connsiteX0" fmla="*/ 12143513 w 19735799"/>
              <a:gd name="connsiteY0" fmla="*/ 9240409 h 12787099"/>
              <a:gd name="connsiteX1" fmla="*/ 15685269 w 19735799"/>
              <a:gd name="connsiteY1" fmla="*/ 9240409 h 12787099"/>
              <a:gd name="connsiteX2" fmla="*/ 15685269 w 19735799"/>
              <a:gd name="connsiteY2" fmla="*/ 12787099 h 12787099"/>
              <a:gd name="connsiteX3" fmla="*/ 12143513 w 19735799"/>
              <a:gd name="connsiteY3" fmla="*/ 12787099 h 12787099"/>
              <a:gd name="connsiteX4" fmla="*/ 4050531 w 19735799"/>
              <a:gd name="connsiteY4" fmla="*/ 9240409 h 12787099"/>
              <a:gd name="connsiteX5" fmla="*/ 7592284 w 19735799"/>
              <a:gd name="connsiteY5" fmla="*/ 9240409 h 12787099"/>
              <a:gd name="connsiteX6" fmla="*/ 7592284 w 19735799"/>
              <a:gd name="connsiteY6" fmla="*/ 12787099 h 12787099"/>
              <a:gd name="connsiteX7" fmla="*/ 4050531 w 19735799"/>
              <a:gd name="connsiteY7" fmla="*/ 12787099 h 12787099"/>
              <a:gd name="connsiteX8" fmla="*/ 16194043 w 19735799"/>
              <a:gd name="connsiteY8" fmla="*/ 8110925 h 12787099"/>
              <a:gd name="connsiteX9" fmla="*/ 19735799 w 19735799"/>
              <a:gd name="connsiteY9" fmla="*/ 8110925 h 12787099"/>
              <a:gd name="connsiteX10" fmla="*/ 19735799 w 19735799"/>
              <a:gd name="connsiteY10" fmla="*/ 11657615 h 12787099"/>
              <a:gd name="connsiteX11" fmla="*/ 16194043 w 19735799"/>
              <a:gd name="connsiteY11" fmla="*/ 11657615 h 12787099"/>
              <a:gd name="connsiteX12" fmla="*/ 8092984 w 19735799"/>
              <a:gd name="connsiteY12" fmla="*/ 8110925 h 12787099"/>
              <a:gd name="connsiteX13" fmla="*/ 11634740 w 19735799"/>
              <a:gd name="connsiteY13" fmla="*/ 8110925 h 12787099"/>
              <a:gd name="connsiteX14" fmla="*/ 11634740 w 19735799"/>
              <a:gd name="connsiteY14" fmla="*/ 11657615 h 12787099"/>
              <a:gd name="connsiteX15" fmla="*/ 8092984 w 19735799"/>
              <a:gd name="connsiteY15" fmla="*/ 11657615 h 12787099"/>
              <a:gd name="connsiteX16" fmla="*/ 0 w 19735799"/>
              <a:gd name="connsiteY16" fmla="*/ 8110925 h 12787099"/>
              <a:gd name="connsiteX17" fmla="*/ 3541757 w 19735799"/>
              <a:gd name="connsiteY17" fmla="*/ 8110925 h 12787099"/>
              <a:gd name="connsiteX18" fmla="*/ 3541757 w 19735799"/>
              <a:gd name="connsiteY18" fmla="*/ 11657615 h 12787099"/>
              <a:gd name="connsiteX19" fmla="*/ 0 w 19735799"/>
              <a:gd name="connsiteY19" fmla="*/ 11657615 h 12787099"/>
              <a:gd name="connsiteX20" fmla="*/ 12143513 w 19735799"/>
              <a:gd name="connsiteY20" fmla="*/ 5184948 h 12787099"/>
              <a:gd name="connsiteX21" fmla="*/ 15685269 w 19735799"/>
              <a:gd name="connsiteY21" fmla="*/ 5184948 h 12787099"/>
              <a:gd name="connsiteX22" fmla="*/ 15685269 w 19735799"/>
              <a:gd name="connsiteY22" fmla="*/ 8731636 h 12787099"/>
              <a:gd name="connsiteX23" fmla="*/ 12143513 w 19735799"/>
              <a:gd name="connsiteY23" fmla="*/ 8731636 h 12787099"/>
              <a:gd name="connsiteX24" fmla="*/ 4050531 w 19735799"/>
              <a:gd name="connsiteY24" fmla="*/ 5184948 h 12787099"/>
              <a:gd name="connsiteX25" fmla="*/ 7592284 w 19735799"/>
              <a:gd name="connsiteY25" fmla="*/ 5184948 h 12787099"/>
              <a:gd name="connsiteX26" fmla="*/ 7592284 w 19735799"/>
              <a:gd name="connsiteY26" fmla="*/ 8731636 h 12787099"/>
              <a:gd name="connsiteX27" fmla="*/ 4050531 w 19735799"/>
              <a:gd name="connsiteY27" fmla="*/ 8731636 h 12787099"/>
              <a:gd name="connsiteX28" fmla="*/ 16194043 w 19735799"/>
              <a:gd name="connsiteY28" fmla="*/ 4055463 h 12787099"/>
              <a:gd name="connsiteX29" fmla="*/ 19735799 w 19735799"/>
              <a:gd name="connsiteY29" fmla="*/ 4055463 h 12787099"/>
              <a:gd name="connsiteX30" fmla="*/ 19735799 w 19735799"/>
              <a:gd name="connsiteY30" fmla="*/ 7602152 h 12787099"/>
              <a:gd name="connsiteX31" fmla="*/ 16194043 w 19735799"/>
              <a:gd name="connsiteY31" fmla="*/ 7602152 h 12787099"/>
              <a:gd name="connsiteX32" fmla="*/ 1 w 19735799"/>
              <a:gd name="connsiteY32" fmla="*/ 4055463 h 12787099"/>
              <a:gd name="connsiteX33" fmla="*/ 3541757 w 19735799"/>
              <a:gd name="connsiteY33" fmla="*/ 4055463 h 12787099"/>
              <a:gd name="connsiteX34" fmla="*/ 3541757 w 19735799"/>
              <a:gd name="connsiteY34" fmla="*/ 7602152 h 12787099"/>
              <a:gd name="connsiteX35" fmla="*/ 1 w 19735799"/>
              <a:gd name="connsiteY35" fmla="*/ 7602152 h 12787099"/>
              <a:gd name="connsiteX36" fmla="*/ 12143513 w 19735799"/>
              <a:gd name="connsiteY36" fmla="*/ 1129485 h 12787099"/>
              <a:gd name="connsiteX37" fmla="*/ 15685269 w 19735799"/>
              <a:gd name="connsiteY37" fmla="*/ 1129485 h 12787099"/>
              <a:gd name="connsiteX38" fmla="*/ 15685269 w 19735799"/>
              <a:gd name="connsiteY38" fmla="*/ 4676174 h 12787099"/>
              <a:gd name="connsiteX39" fmla="*/ 12143513 w 19735799"/>
              <a:gd name="connsiteY39" fmla="*/ 4676174 h 12787099"/>
              <a:gd name="connsiteX40" fmla="*/ 4050534 w 19735799"/>
              <a:gd name="connsiteY40" fmla="*/ 1129485 h 12787099"/>
              <a:gd name="connsiteX41" fmla="*/ 7592284 w 19735799"/>
              <a:gd name="connsiteY41" fmla="*/ 1129485 h 12787099"/>
              <a:gd name="connsiteX42" fmla="*/ 7592284 w 19735799"/>
              <a:gd name="connsiteY42" fmla="*/ 4676174 h 12787099"/>
              <a:gd name="connsiteX43" fmla="*/ 4050534 w 19735799"/>
              <a:gd name="connsiteY43" fmla="*/ 4676174 h 12787099"/>
              <a:gd name="connsiteX44" fmla="*/ 8092984 w 19735799"/>
              <a:gd name="connsiteY44" fmla="*/ 1 h 12787099"/>
              <a:gd name="connsiteX45" fmla="*/ 11634740 w 19735799"/>
              <a:gd name="connsiteY45" fmla="*/ 1 h 12787099"/>
              <a:gd name="connsiteX46" fmla="*/ 11634740 w 19735799"/>
              <a:gd name="connsiteY46" fmla="*/ 3546690 h 12787099"/>
              <a:gd name="connsiteX47" fmla="*/ 8092984 w 19735799"/>
              <a:gd name="connsiteY47" fmla="*/ 3546690 h 12787099"/>
              <a:gd name="connsiteX48" fmla="*/ 2 w 19735799"/>
              <a:gd name="connsiteY48" fmla="*/ 1 h 12787099"/>
              <a:gd name="connsiteX49" fmla="*/ 3541760 w 19735799"/>
              <a:gd name="connsiteY49" fmla="*/ 1 h 12787099"/>
              <a:gd name="connsiteX50" fmla="*/ 3541760 w 19735799"/>
              <a:gd name="connsiteY50" fmla="*/ 3546690 h 12787099"/>
              <a:gd name="connsiteX51" fmla="*/ 2 w 19735799"/>
              <a:gd name="connsiteY51" fmla="*/ 3546690 h 12787099"/>
              <a:gd name="connsiteX52" fmla="*/ 16194043 w 19735799"/>
              <a:gd name="connsiteY52" fmla="*/ 0 h 12787099"/>
              <a:gd name="connsiteX53" fmla="*/ 19735799 w 19735799"/>
              <a:gd name="connsiteY53" fmla="*/ 0 h 12787099"/>
              <a:gd name="connsiteX54" fmla="*/ 19735799 w 19735799"/>
              <a:gd name="connsiteY54" fmla="*/ 3546690 h 12787099"/>
              <a:gd name="connsiteX55" fmla="*/ 16194043 w 19735799"/>
              <a:gd name="connsiteY55" fmla="*/ 3546690 h 127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735799" h="12787099">
                <a:moveTo>
                  <a:pt x="12143513" y="9240409"/>
                </a:moveTo>
                <a:lnTo>
                  <a:pt x="15685269" y="9240409"/>
                </a:lnTo>
                <a:lnTo>
                  <a:pt x="15685269" y="12787099"/>
                </a:lnTo>
                <a:lnTo>
                  <a:pt x="12143513" y="12787099"/>
                </a:lnTo>
                <a:close/>
                <a:moveTo>
                  <a:pt x="4050531" y="9240409"/>
                </a:moveTo>
                <a:lnTo>
                  <a:pt x="7592284" y="9240409"/>
                </a:lnTo>
                <a:lnTo>
                  <a:pt x="7592284" y="12787099"/>
                </a:lnTo>
                <a:lnTo>
                  <a:pt x="4050531" y="12787099"/>
                </a:lnTo>
                <a:close/>
                <a:moveTo>
                  <a:pt x="16194043" y="8110925"/>
                </a:moveTo>
                <a:lnTo>
                  <a:pt x="19735799" y="8110925"/>
                </a:lnTo>
                <a:lnTo>
                  <a:pt x="19735799" y="11657615"/>
                </a:lnTo>
                <a:lnTo>
                  <a:pt x="16194043" y="11657615"/>
                </a:lnTo>
                <a:close/>
                <a:moveTo>
                  <a:pt x="8092984" y="8110925"/>
                </a:moveTo>
                <a:lnTo>
                  <a:pt x="11634740" y="8110925"/>
                </a:lnTo>
                <a:lnTo>
                  <a:pt x="11634740" y="11657615"/>
                </a:lnTo>
                <a:lnTo>
                  <a:pt x="8092984" y="11657615"/>
                </a:lnTo>
                <a:close/>
                <a:moveTo>
                  <a:pt x="0" y="8110925"/>
                </a:moveTo>
                <a:lnTo>
                  <a:pt x="3541757" y="8110925"/>
                </a:lnTo>
                <a:lnTo>
                  <a:pt x="3541757" y="11657615"/>
                </a:lnTo>
                <a:lnTo>
                  <a:pt x="0" y="11657615"/>
                </a:lnTo>
                <a:close/>
                <a:moveTo>
                  <a:pt x="12143513" y="5184948"/>
                </a:moveTo>
                <a:lnTo>
                  <a:pt x="15685269" y="5184948"/>
                </a:lnTo>
                <a:lnTo>
                  <a:pt x="15685269" y="8731636"/>
                </a:lnTo>
                <a:lnTo>
                  <a:pt x="12143513" y="8731636"/>
                </a:lnTo>
                <a:close/>
                <a:moveTo>
                  <a:pt x="4050531" y="5184948"/>
                </a:moveTo>
                <a:lnTo>
                  <a:pt x="7592284" y="5184948"/>
                </a:lnTo>
                <a:lnTo>
                  <a:pt x="7592284" y="8731636"/>
                </a:lnTo>
                <a:lnTo>
                  <a:pt x="4050531" y="8731636"/>
                </a:lnTo>
                <a:close/>
                <a:moveTo>
                  <a:pt x="16194043" y="4055463"/>
                </a:moveTo>
                <a:lnTo>
                  <a:pt x="19735799" y="4055463"/>
                </a:lnTo>
                <a:lnTo>
                  <a:pt x="19735799" y="7602152"/>
                </a:lnTo>
                <a:lnTo>
                  <a:pt x="16194043" y="7602152"/>
                </a:lnTo>
                <a:close/>
                <a:moveTo>
                  <a:pt x="1" y="4055463"/>
                </a:moveTo>
                <a:lnTo>
                  <a:pt x="3541757" y="4055463"/>
                </a:lnTo>
                <a:lnTo>
                  <a:pt x="3541757" y="7602152"/>
                </a:lnTo>
                <a:lnTo>
                  <a:pt x="1" y="7602152"/>
                </a:lnTo>
                <a:close/>
                <a:moveTo>
                  <a:pt x="12143513" y="1129485"/>
                </a:moveTo>
                <a:lnTo>
                  <a:pt x="15685269" y="1129485"/>
                </a:lnTo>
                <a:lnTo>
                  <a:pt x="15685269" y="4676174"/>
                </a:lnTo>
                <a:lnTo>
                  <a:pt x="12143513" y="4676174"/>
                </a:lnTo>
                <a:close/>
                <a:moveTo>
                  <a:pt x="4050534" y="1129485"/>
                </a:moveTo>
                <a:lnTo>
                  <a:pt x="7592284" y="1129485"/>
                </a:lnTo>
                <a:lnTo>
                  <a:pt x="7592284" y="4676174"/>
                </a:lnTo>
                <a:lnTo>
                  <a:pt x="4050534" y="4676174"/>
                </a:lnTo>
                <a:close/>
                <a:moveTo>
                  <a:pt x="8092984" y="1"/>
                </a:moveTo>
                <a:lnTo>
                  <a:pt x="11634740" y="1"/>
                </a:lnTo>
                <a:lnTo>
                  <a:pt x="11634740" y="3546690"/>
                </a:lnTo>
                <a:lnTo>
                  <a:pt x="8092984" y="3546690"/>
                </a:lnTo>
                <a:close/>
                <a:moveTo>
                  <a:pt x="2" y="1"/>
                </a:moveTo>
                <a:lnTo>
                  <a:pt x="3541760" y="1"/>
                </a:lnTo>
                <a:lnTo>
                  <a:pt x="3541760" y="3546690"/>
                </a:lnTo>
                <a:lnTo>
                  <a:pt x="2" y="3546690"/>
                </a:lnTo>
                <a:close/>
                <a:moveTo>
                  <a:pt x="16194043" y="0"/>
                </a:moveTo>
                <a:lnTo>
                  <a:pt x="19735799" y="0"/>
                </a:lnTo>
                <a:lnTo>
                  <a:pt x="19735799" y="3546690"/>
                </a:lnTo>
                <a:lnTo>
                  <a:pt x="16194043" y="354669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2988909700"/>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aster #2 &gt; Picture 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chorCtr="1"/>
          <a:lstStyle>
            <a:lvl1pPr marL="0" indent="0">
              <a:buNone/>
              <a:defRPr/>
            </a:lvl1pPr>
          </a:lstStyle>
          <a:p>
            <a:r>
              <a:rPr lang="fr-CH" dirty="0"/>
              <a:t>Insert </a:t>
            </a:r>
            <a:r>
              <a:rPr lang="fr-CH" dirty="0" err="1"/>
              <a:t>picture</a:t>
            </a:r>
            <a:endParaRPr lang="fr-CH" dirty="0"/>
          </a:p>
          <a:p>
            <a:endParaRPr lang="fr-CH" dirty="0"/>
          </a:p>
          <a:p>
            <a:endParaRPr lang="en-US" dirty="0"/>
          </a:p>
        </p:txBody>
      </p:sp>
    </p:spTree>
    <p:extLst>
      <p:ext uri="{BB962C8B-B14F-4D97-AF65-F5344CB8AC3E}">
        <p14:creationId xmlns:p14="http://schemas.microsoft.com/office/powerpoint/2010/main" val="2467480971"/>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aster #2 &gt; Picture 0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EE9B1B-489F-4DDC-9BC1-3A2465FC1AC1}"/>
              </a:ext>
            </a:extLst>
          </p:cNvPr>
          <p:cNvSpPr>
            <a:spLocks noGrp="1"/>
          </p:cNvSpPr>
          <p:nvPr>
            <p:ph type="pic" sz="quarter" idx="10" hasCustomPrompt="1"/>
          </p:nvPr>
        </p:nvSpPr>
        <p:spPr>
          <a:xfrm>
            <a:off x="812218"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12" name="Picture Placeholder 11">
            <a:extLst>
              <a:ext uri="{FF2B5EF4-FFF2-40B4-BE49-F238E27FC236}">
                <a16:creationId xmlns:a16="http://schemas.microsoft.com/office/drawing/2014/main" id="{9D175D46-B4D5-4D6D-92B2-52F4DE46BF06}"/>
              </a:ext>
            </a:extLst>
          </p:cNvPr>
          <p:cNvSpPr>
            <a:spLocks noGrp="1"/>
          </p:cNvSpPr>
          <p:nvPr>
            <p:ph type="pic" sz="quarter" idx="11" hasCustomPrompt="1"/>
          </p:nvPr>
        </p:nvSpPr>
        <p:spPr>
          <a:xfrm>
            <a:off x="4340066"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13" name="Picture Placeholder 12">
            <a:extLst>
              <a:ext uri="{FF2B5EF4-FFF2-40B4-BE49-F238E27FC236}">
                <a16:creationId xmlns:a16="http://schemas.microsoft.com/office/drawing/2014/main" id="{2FED9DB4-37C7-4F3B-904C-EF3C82D39413}"/>
              </a:ext>
            </a:extLst>
          </p:cNvPr>
          <p:cNvSpPr>
            <a:spLocks noGrp="1"/>
          </p:cNvSpPr>
          <p:nvPr>
            <p:ph type="pic" sz="quarter" idx="12" hasCustomPrompt="1"/>
          </p:nvPr>
        </p:nvSpPr>
        <p:spPr>
          <a:xfrm>
            <a:off x="7879342"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1552544284"/>
      </p:ext>
    </p:extLst>
  </p:cSld>
  <p:clrMapOvr>
    <a:masterClrMapping/>
  </p:clrMapOvr>
  <p:hf sldNum="0" hdr="0" dt="0"/>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aster #2 &gt; Layout 03">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701413"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40" name="Picture Placeholder 39">
            <a:extLst>
              <a:ext uri="{FF2B5EF4-FFF2-40B4-BE49-F238E27FC236}">
                <a16:creationId xmlns:a16="http://schemas.microsoft.com/office/drawing/2014/main" id="{0EA16D7C-5DAB-42B1-AE16-E2BEF490B0E4}"/>
              </a:ext>
            </a:extLst>
          </p:cNvPr>
          <p:cNvSpPr>
            <a:spLocks noGrp="1"/>
          </p:cNvSpPr>
          <p:nvPr>
            <p:ph type="pic" sz="quarter" idx="11" hasCustomPrompt="1"/>
          </p:nvPr>
        </p:nvSpPr>
        <p:spPr>
          <a:xfrm>
            <a:off x="3349018"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41" name="Picture Placeholder 40">
            <a:extLst>
              <a:ext uri="{FF2B5EF4-FFF2-40B4-BE49-F238E27FC236}">
                <a16:creationId xmlns:a16="http://schemas.microsoft.com/office/drawing/2014/main" id="{74A84ACA-7A5D-49CC-823F-94671ADE9F46}"/>
              </a:ext>
            </a:extLst>
          </p:cNvPr>
          <p:cNvSpPr>
            <a:spLocks noGrp="1"/>
          </p:cNvSpPr>
          <p:nvPr>
            <p:ph type="pic" sz="quarter" idx="12" hasCustomPrompt="1"/>
          </p:nvPr>
        </p:nvSpPr>
        <p:spPr>
          <a:xfrm>
            <a:off x="5996623"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42" name="Picture Placeholder 41">
            <a:extLst>
              <a:ext uri="{FF2B5EF4-FFF2-40B4-BE49-F238E27FC236}">
                <a16:creationId xmlns:a16="http://schemas.microsoft.com/office/drawing/2014/main" id="{46D6EA88-CE13-4084-A841-0ABAA5A20939}"/>
              </a:ext>
            </a:extLst>
          </p:cNvPr>
          <p:cNvSpPr>
            <a:spLocks noGrp="1"/>
          </p:cNvSpPr>
          <p:nvPr>
            <p:ph type="pic" sz="quarter" idx="13" hasCustomPrompt="1"/>
          </p:nvPr>
        </p:nvSpPr>
        <p:spPr>
          <a:xfrm>
            <a:off x="8644228"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4194023092"/>
      </p:ext>
    </p:extLst>
  </p:cSld>
  <p:clrMapOvr>
    <a:masterClrMapping/>
  </p:clrMapOvr>
  <p:hf sldNum="0" hdr="0" dt="0"/>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16"/>
          <p:cNvSpPr>
            <a:spLocks noChangeArrowheads="1"/>
          </p:cNvSpPr>
          <p:nvPr/>
        </p:nvSpPr>
        <p:spPr bwMode="auto">
          <a:xfrm>
            <a:off x="0" y="6372226"/>
            <a:ext cx="12192000" cy="485775"/>
          </a:xfrm>
          <a:prstGeom prst="rect">
            <a:avLst/>
          </a:prstGeom>
          <a:solidFill>
            <a:srgbClr val="DCDCDC"/>
          </a:solidFill>
          <a:ln w="9525">
            <a:noFill/>
            <a:miter lim="800000"/>
            <a:headEnd/>
            <a:tailEnd/>
          </a:ln>
          <a:effectLst/>
        </p:spPr>
        <p:txBody>
          <a:bodyPr wrap="none" lIns="0" tIns="0" rIns="0" bIns="0" anchor="ctr"/>
          <a:lstStyle/>
          <a:p>
            <a:pPr>
              <a:defRPr/>
            </a:pPr>
            <a:endParaRPr lang="en-US"/>
          </a:p>
        </p:txBody>
      </p:sp>
      <p:sp>
        <p:nvSpPr>
          <p:cNvPr id="5" name="Line 12"/>
          <p:cNvSpPr>
            <a:spLocks noChangeShapeType="1"/>
          </p:cNvSpPr>
          <p:nvPr/>
        </p:nvSpPr>
        <p:spPr bwMode="auto">
          <a:xfrm flipH="1">
            <a:off x="0" y="6381750"/>
            <a:ext cx="12192000" cy="0"/>
          </a:xfrm>
          <a:prstGeom prst="line">
            <a:avLst/>
          </a:prstGeom>
          <a:noFill/>
          <a:ln w="9525">
            <a:solidFill>
              <a:schemeClr val="tx2">
                <a:alpha val="78999"/>
              </a:schemeClr>
            </a:solidFill>
            <a:round/>
            <a:headEnd/>
            <a:tailEnd/>
          </a:ln>
          <a:effectLst/>
        </p:spPr>
        <p:txBody>
          <a:bodyPr wrap="none" lIns="0" tIns="0" rIns="0" bIns="0" anchor="ctr"/>
          <a:lstStyle/>
          <a:p>
            <a:pPr>
              <a:defRPr/>
            </a:pPr>
            <a:endParaRPr lang="en-US"/>
          </a:p>
        </p:txBody>
      </p:sp>
      <p:sp>
        <p:nvSpPr>
          <p:cNvPr id="7177" name="Rectangle 9"/>
          <p:cNvSpPr>
            <a:spLocks noGrp="1" noChangeArrowheads="1"/>
          </p:cNvSpPr>
          <p:nvPr>
            <p:ph type="ctrTitle"/>
          </p:nvPr>
        </p:nvSpPr>
        <p:spPr>
          <a:xfrm>
            <a:off x="912001" y="1628775"/>
            <a:ext cx="10850033" cy="558800"/>
          </a:xfrm>
        </p:spPr>
        <p:txBody>
          <a:bodyPr anchor="t"/>
          <a:lstStyle>
            <a:lvl1pPr>
              <a:defRPr sz="3200"/>
            </a:lvl1pPr>
          </a:lstStyle>
          <a:p>
            <a:r>
              <a:rPr lang="en-US" noProof="0"/>
              <a:t>Click to edit Master title style</a:t>
            </a:r>
            <a:endParaRPr lang="en-US" noProof="0" dirty="0"/>
          </a:p>
        </p:txBody>
      </p:sp>
      <p:sp>
        <p:nvSpPr>
          <p:cNvPr id="7178" name="Rectangle 10"/>
          <p:cNvSpPr>
            <a:spLocks noGrp="1" noChangeArrowheads="1"/>
          </p:cNvSpPr>
          <p:nvPr>
            <p:ph type="subTitle" idx="1"/>
          </p:nvPr>
        </p:nvSpPr>
        <p:spPr>
          <a:xfrm>
            <a:off x="912001" y="2276475"/>
            <a:ext cx="10850033" cy="1727200"/>
          </a:xfrm>
        </p:spPr>
        <p:txBody>
          <a:bodyPr/>
          <a:lstStyle>
            <a:lvl1pPr marL="0" indent="0">
              <a:buFont typeface="Verdana" pitchFamily="34" charset="0"/>
              <a:buNone/>
              <a:defRPr sz="2000">
                <a:solidFill>
                  <a:schemeClr val="accent1"/>
                </a:solidFill>
              </a:defRPr>
            </a:lvl1pPr>
          </a:lstStyle>
          <a:p>
            <a:r>
              <a:rPr lang="en-US" noProof="0"/>
              <a:t>Click to edit Master subtitle style</a:t>
            </a:r>
            <a:endParaRPr lang="en-US" noProof="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272" y="6498050"/>
            <a:ext cx="1715829" cy="252000"/>
          </a:xfrm>
          <a:prstGeom prst="rect">
            <a:avLst/>
          </a:prstGeom>
        </p:spPr>
      </p:pic>
    </p:spTree>
    <p:extLst>
      <p:ext uri="{BB962C8B-B14F-4D97-AF65-F5344CB8AC3E}">
        <p14:creationId xmlns:p14="http://schemas.microsoft.com/office/powerpoint/2010/main" val="1380525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64731F0A-2BFD-4D39-9B1A-06493BFA8E1B}" type="datetimeFigureOut">
              <a:rPr lang="en-GB" smtClean="0">
                <a:solidFill>
                  <a:prstClr val="black">
                    <a:tint val="75000"/>
                  </a:prstClr>
                </a:solidFill>
              </a:rPr>
              <a:pPr/>
              <a:t>09/03/2020</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8E5EB60-7749-4D5B-83F3-7C24AD1C282F}"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3297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regular">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908000" cy="719137"/>
          </a:xfrm>
        </p:spPr>
        <p:txBody>
          <a:bodyPr/>
          <a:lstStyle/>
          <a:p>
            <a:r>
              <a:rPr lang="en-US" noProof="0"/>
              <a:t>Click to edit Master title style</a:t>
            </a:r>
            <a:endParaRPr lang="fr-FR" noProof="0"/>
          </a:p>
        </p:txBody>
      </p:sp>
      <p:sp>
        <p:nvSpPr>
          <p:cNvPr id="4" name="Text Placeholder 3"/>
          <p:cNvSpPr>
            <a:spLocks noGrp="1"/>
          </p:cNvSpPr>
          <p:nvPr>
            <p:ph type="body" sz="quarter" idx="11"/>
          </p:nvPr>
        </p:nvSpPr>
        <p:spPr>
          <a:xfrm>
            <a:off x="911865" y="1620000"/>
            <a:ext cx="109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2"/>
          </p:nvPr>
        </p:nvSpPr>
        <p:spPr>
          <a:xfrm>
            <a:off x="911225" y="259200"/>
            <a:ext cx="10908000" cy="324000"/>
          </a:xfrm>
        </p:spPr>
        <p:txBody>
          <a:bodyPr lIns="0" tIns="0" rIns="0" bIns="0">
            <a:noAutofit/>
          </a:bodyPr>
          <a:lstStyle>
            <a:lvl1pPr marL="0" indent="0">
              <a:buNone/>
              <a:defRPr sz="1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447875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ster Color #1 &gt; Title">
    <p:spTree>
      <p:nvGrpSpPr>
        <p:cNvPr id="1" name=""/>
        <p:cNvGrpSpPr/>
        <p:nvPr/>
      </p:nvGrpSpPr>
      <p:grpSpPr>
        <a:xfrm>
          <a:off x="0" y="0"/>
          <a:ext cx="0" cy="0"/>
          <a:chOff x="0" y="0"/>
          <a:chExt cx="0" cy="0"/>
        </a:xfrm>
      </p:grpSpPr>
      <p:sp>
        <p:nvSpPr>
          <p:cNvPr id="2" name="Title 1"/>
          <p:cNvSpPr>
            <a:spLocks noGrp="1"/>
          </p:cNvSpPr>
          <p:nvPr>
            <p:ph type="title"/>
          </p:nvPr>
        </p:nvSpPr>
        <p:spPr>
          <a:xfrm>
            <a:off x="719906" y="360000"/>
            <a:ext cx="10883207" cy="442035"/>
          </a:xfrm>
        </p:spPr>
        <p:txBody>
          <a:bodyPr vert="horz" wrap="square" lIns="0" tIns="36000" rIns="0" bIns="36000" rtlCol="0" anchor="t" anchorCtr="0">
            <a:spAutoFit/>
          </a:bodyPr>
          <a:lstStyle>
            <a:lvl1pPr>
              <a:lnSpc>
                <a:spcPct val="110000"/>
              </a:lnSpc>
              <a:defRPr lang="en-US"/>
            </a:lvl1pPr>
          </a:lstStyle>
          <a:p>
            <a:pPr lvl="0">
              <a:lnSpc>
                <a:spcPct val="100000"/>
              </a:lnSpc>
            </a:pPr>
            <a:r>
              <a:rPr lang="en-US"/>
              <a:t>Click to edit Master title style</a:t>
            </a:r>
            <a:endParaRPr lang="en-US" dirty="0"/>
          </a:p>
        </p:txBody>
      </p:sp>
    </p:spTree>
    <p:extLst>
      <p:ext uri="{BB962C8B-B14F-4D97-AF65-F5344CB8AC3E}">
        <p14:creationId xmlns:p14="http://schemas.microsoft.com/office/powerpoint/2010/main" val="239369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 no heading">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848000" cy="719137"/>
          </a:xfrm>
        </p:spPr>
        <p:txBody>
          <a:bodyPr/>
          <a:lstStyle/>
          <a:p>
            <a:r>
              <a:rPr lang="en-US" noProof="0"/>
              <a:t>Click to edit Master title style</a:t>
            </a:r>
            <a:endParaRPr lang="fr-FR" noProof="0"/>
          </a:p>
        </p:txBody>
      </p:sp>
      <p:sp>
        <p:nvSpPr>
          <p:cNvPr id="6" name="Text Placeholder 5"/>
          <p:cNvSpPr>
            <a:spLocks noGrp="1"/>
          </p:cNvSpPr>
          <p:nvPr>
            <p:ph type="body" sz="quarter" idx="11"/>
          </p:nvPr>
        </p:nvSpPr>
        <p:spPr>
          <a:xfrm>
            <a:off x="912000" y="1620000"/>
            <a:ext cx="10848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800" baseline="0" noProof="0" dirty="0" smtClean="0">
                <a:solidFill>
                  <a:schemeClr val="tx1"/>
                </a:solidFill>
                <a:latin typeface="+mn-lt"/>
                <a:ea typeface="+mn-ea"/>
                <a:cs typeface="+mn-cs"/>
              </a:defRPr>
            </a:lvl1pPr>
            <a:lvl2pPr>
              <a:spcBef>
                <a:spcPts val="900"/>
              </a:spcBef>
              <a:defRPr baseline="0"/>
            </a:lvl2pPr>
            <a:lvl3pPr>
              <a:spcBef>
                <a:spcPts val="900"/>
              </a:spcBef>
              <a:defRPr baseline="0"/>
            </a:lvl3pPr>
            <a:lvl4pPr>
              <a:spcBef>
                <a:spcPts val="900"/>
              </a:spcBef>
              <a:defRPr baseline="0"/>
            </a:lvl4pPr>
            <a:lvl5pPr>
              <a:spcBef>
                <a:spcPts val="900"/>
              </a:spcBef>
              <a:defRPr baseline="0"/>
            </a:lvl5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Tree>
    <p:extLst>
      <p:ext uri="{BB962C8B-B14F-4D97-AF65-F5344CB8AC3E}">
        <p14:creationId xmlns:p14="http://schemas.microsoft.com/office/powerpoint/2010/main" val="1720109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1 &gt; 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0"/>
          </p:nvPr>
        </p:nvSpPr>
        <p:spPr>
          <a:xfrm>
            <a:off x="6191194" y="1152000"/>
            <a:ext cx="5399972" cy="5040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719907" y="1152000"/>
            <a:ext cx="5399972" cy="5040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9844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ster Color #1 &gt; Title">
    <p:spTree>
      <p:nvGrpSpPr>
        <p:cNvPr id="1" name=""/>
        <p:cNvGrpSpPr/>
        <p:nvPr/>
      </p:nvGrpSpPr>
      <p:grpSpPr>
        <a:xfrm>
          <a:off x="0" y="0"/>
          <a:ext cx="0" cy="0"/>
          <a:chOff x="0" y="0"/>
          <a:chExt cx="0" cy="0"/>
        </a:xfrm>
      </p:grpSpPr>
      <p:sp>
        <p:nvSpPr>
          <p:cNvPr id="2" name="Title 1"/>
          <p:cNvSpPr>
            <a:spLocks noGrp="1"/>
          </p:cNvSpPr>
          <p:nvPr>
            <p:ph type="title"/>
          </p:nvPr>
        </p:nvSpPr>
        <p:spPr>
          <a:xfrm>
            <a:off x="719906" y="360000"/>
            <a:ext cx="5037962" cy="503590"/>
          </a:xfrm>
        </p:spPr>
        <p:txBody>
          <a:bodyPr vert="horz" wrap="square" lIns="0" tIns="36000" rIns="0" bIns="36000" rtlCol="0" anchor="t" anchorCtr="0">
            <a:spAutoFit/>
          </a:bodyPr>
          <a:lstStyle>
            <a:lvl1pPr>
              <a:lnSpc>
                <a:spcPct val="110000"/>
              </a:lnSpc>
              <a:defRPr lang="en-US"/>
            </a:lvl1pPr>
          </a:lstStyle>
          <a:p>
            <a:pPr lvl="0">
              <a:lnSpc>
                <a:spcPct val="100000"/>
              </a:lnSpc>
            </a:pPr>
            <a:r>
              <a:rPr lang="en-US"/>
              <a:t>Click to edit Master title style</a:t>
            </a:r>
            <a:endParaRPr lang="en-US" dirty="0"/>
          </a:p>
        </p:txBody>
      </p:sp>
    </p:spTree>
    <p:extLst>
      <p:ext uri="{BB962C8B-B14F-4D97-AF65-F5344CB8AC3E}">
        <p14:creationId xmlns:p14="http://schemas.microsoft.com/office/powerpoint/2010/main" val="1314852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9906" y="324000"/>
            <a:ext cx="5037962" cy="546679"/>
          </a:xfrm>
        </p:spPr>
        <p:txBody>
          <a:bodyPr/>
          <a:lstStyle/>
          <a:p>
            <a:r>
              <a:rPr lang="en-US"/>
              <a:t>Click to edit Master title style</a:t>
            </a:r>
          </a:p>
        </p:txBody>
      </p:sp>
    </p:spTree>
    <p:extLst>
      <p:ext uri="{BB962C8B-B14F-4D97-AF65-F5344CB8AC3E}">
        <p14:creationId xmlns:p14="http://schemas.microsoft.com/office/powerpoint/2010/main" val="142674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ster Color #3 &gt; Title">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36000" rIns="0" bIns="36000" rtlCol="0" anchor="t" anchorCtr="0">
            <a:noAutofit/>
          </a:bodyPr>
          <a:lstStyle>
            <a:lvl1pPr>
              <a:lnSpc>
                <a:spcPct val="110000"/>
              </a:lnSpc>
              <a:defRPr lang="en-US"/>
            </a:lvl1pPr>
          </a:lstStyle>
          <a:p>
            <a:pPr lvl="0">
              <a:lnSpc>
                <a:spcPct val="100000"/>
              </a:lnSpc>
            </a:pPr>
            <a:r>
              <a:rPr lang="en-US"/>
              <a:t>Click to edit Master title style</a:t>
            </a:r>
          </a:p>
        </p:txBody>
      </p:sp>
    </p:spTree>
    <p:extLst>
      <p:ext uri="{BB962C8B-B14F-4D97-AF65-F5344CB8AC3E}">
        <p14:creationId xmlns:p14="http://schemas.microsoft.com/office/powerpoint/2010/main" val="3329852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ster Color #4 &gt; Title">
    <p:spTree>
      <p:nvGrpSpPr>
        <p:cNvPr id="1" name=""/>
        <p:cNvGrpSpPr/>
        <p:nvPr/>
      </p:nvGrpSpPr>
      <p:grpSpPr>
        <a:xfrm>
          <a:off x="0" y="0"/>
          <a:ext cx="0" cy="0"/>
          <a:chOff x="0" y="0"/>
          <a:chExt cx="0" cy="0"/>
        </a:xfrm>
      </p:grpSpPr>
      <p:sp>
        <p:nvSpPr>
          <p:cNvPr id="2" name="Title 1"/>
          <p:cNvSpPr>
            <a:spLocks noGrp="1"/>
          </p:cNvSpPr>
          <p:nvPr>
            <p:ph type="title"/>
          </p:nvPr>
        </p:nvSpPr>
        <p:spPr>
          <a:xfrm>
            <a:off x="719906" y="360000"/>
            <a:ext cx="5041271" cy="503590"/>
          </a:xfrm>
        </p:spPr>
        <p:txBody>
          <a:bodyPr vert="horz" wrap="square" lIns="0" tIns="36000" rIns="0" bIns="36000" rtlCol="0" anchor="t" anchorCtr="0">
            <a:noAutofit/>
          </a:bodyPr>
          <a:lstStyle>
            <a:lvl1pPr>
              <a:lnSpc>
                <a:spcPct val="110000"/>
              </a:lnSpc>
              <a:defRPr lang="en-US"/>
            </a:lvl1pPr>
          </a:lstStyle>
          <a:p>
            <a:pPr lvl="0">
              <a:lnSpc>
                <a:spcPct val="100000"/>
              </a:lnSpc>
            </a:pPr>
            <a:r>
              <a:rPr lang="en-US"/>
              <a:t>Click to edit Master title style</a:t>
            </a:r>
          </a:p>
        </p:txBody>
      </p:sp>
    </p:spTree>
    <p:extLst>
      <p:ext uri="{BB962C8B-B14F-4D97-AF65-F5344CB8AC3E}">
        <p14:creationId xmlns:p14="http://schemas.microsoft.com/office/powerpoint/2010/main" val="4157981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ster #1 &gt; Main Title A">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19907" y="2952000"/>
            <a:ext cx="3921468" cy="503590"/>
          </a:xfrm>
        </p:spPr>
        <p:txBody>
          <a:bodyPr anchor="b" anchorCtr="0">
            <a:noAutofit/>
          </a:bodyPr>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Tree>
    <p:extLst>
      <p:ext uri="{BB962C8B-B14F-4D97-AF65-F5344CB8AC3E}">
        <p14:creationId xmlns:p14="http://schemas.microsoft.com/office/powerpoint/2010/main" val="389327398"/>
      </p:ext>
    </p:extLst>
  </p:cSld>
  <p:clrMapOvr>
    <a:masterClrMapping/>
  </p:clrMapOvr>
  <p:hf sldNum="0" hdr="0" dt="0"/>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ster #1 &gt; Main Title B">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E8C886-60EB-45DA-A2AF-B20177D8FF06}"/>
              </a:ext>
            </a:extLst>
          </p:cNvPr>
          <p:cNvSpPr>
            <a:spLocks noGrp="1"/>
          </p:cNvSpPr>
          <p:nvPr>
            <p:ph type="pic" sz="quarter" idx="10" hasCustomPrompt="1"/>
          </p:nvPr>
        </p:nvSpPr>
        <p:spPr>
          <a:xfrm>
            <a:off x="2236153" y="-1"/>
            <a:ext cx="9955847" cy="6685180"/>
          </a:xfrm>
          <a:custGeom>
            <a:avLst/>
            <a:gdLst>
              <a:gd name="connsiteX0" fmla="*/ 0 w 19914288"/>
              <a:gd name="connsiteY0" fmla="*/ 0 h 13370360"/>
              <a:gd name="connsiteX1" fmla="*/ 19914288 w 19914288"/>
              <a:gd name="connsiteY1" fmla="*/ 0 h 13370360"/>
              <a:gd name="connsiteX2" fmla="*/ 19914288 w 19914288"/>
              <a:gd name="connsiteY2" fmla="*/ 5371140 h 13370360"/>
              <a:gd name="connsiteX3" fmla="*/ 18761754 w 19914288"/>
              <a:gd name="connsiteY3" fmla="*/ 9485284 h 13370360"/>
              <a:gd name="connsiteX4" fmla="*/ 10984648 w 19914288"/>
              <a:gd name="connsiteY4" fmla="*/ 11538687 h 13370360"/>
              <a:gd name="connsiteX5" fmla="*/ 1429499 w 19914288"/>
              <a:gd name="connsiteY5" fmla="*/ 1983538 h 13370360"/>
              <a:gd name="connsiteX6" fmla="*/ 110310 w 19914288"/>
              <a:gd name="connsiteY6" fmla="*/ 230761 h 133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14288" h="13370360">
                <a:moveTo>
                  <a:pt x="0" y="0"/>
                </a:moveTo>
                <a:lnTo>
                  <a:pt x="19914288" y="0"/>
                </a:lnTo>
                <a:lnTo>
                  <a:pt x="19914288" y="5371140"/>
                </a:lnTo>
                <a:lnTo>
                  <a:pt x="18761754" y="9485284"/>
                </a:lnTo>
                <a:cubicBezTo>
                  <a:pt x="17570608" y="13710310"/>
                  <a:pt x="14081078" y="14635118"/>
                  <a:pt x="10984648" y="11538687"/>
                </a:cubicBezTo>
                <a:cubicBezTo>
                  <a:pt x="1429499" y="1983538"/>
                  <a:pt x="1429499" y="1983538"/>
                  <a:pt x="1429499" y="1983538"/>
                </a:cubicBezTo>
                <a:cubicBezTo>
                  <a:pt x="848918" y="1402957"/>
                  <a:pt x="410807" y="812956"/>
                  <a:pt x="110310" y="230761"/>
                </a:cubicBez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6" name="Title 5"/>
          <p:cNvSpPr>
            <a:spLocks noGrp="1"/>
          </p:cNvSpPr>
          <p:nvPr>
            <p:ph type="title" hasCustomPrompt="1"/>
          </p:nvPr>
        </p:nvSpPr>
        <p:spPr>
          <a:xfrm>
            <a:off x="719907" y="2952000"/>
            <a:ext cx="3921468" cy="503590"/>
          </a:xfrm>
        </p:spPr>
        <p:txBody>
          <a:bodyPr anchor="b" anchorCtr="0">
            <a:noAutofit/>
          </a:bodyPr>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Tree>
    <p:extLst>
      <p:ext uri="{BB962C8B-B14F-4D97-AF65-F5344CB8AC3E}">
        <p14:creationId xmlns:p14="http://schemas.microsoft.com/office/powerpoint/2010/main" val="3753457432"/>
      </p:ext>
    </p:extLst>
  </p:cSld>
  <p:clrMapOvr>
    <a:masterClrMapping/>
  </p:clrMapOvr>
  <p:hf sldNum="0" hdr="0" dt="0"/>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ster #1 &gt; Main Title C">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19907" y="2952000"/>
            <a:ext cx="3921468" cy="503590"/>
          </a:xfrm>
        </p:spPr>
        <p:txBody>
          <a:bodyPr anchor="b" anchorCtr="0"/>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
        <p:nvSpPr>
          <p:cNvPr id="15" name="Picture Placeholder 10">
            <a:extLst>
              <a:ext uri="{FF2B5EF4-FFF2-40B4-BE49-F238E27FC236}">
                <a16:creationId xmlns:a16="http://schemas.microsoft.com/office/drawing/2014/main" id="{FB4FCF9F-099A-4841-A0D2-1F9406BC929F}"/>
              </a:ext>
            </a:extLst>
          </p:cNvPr>
          <p:cNvSpPr>
            <a:spLocks noGrp="1" noChangeAspect="1"/>
          </p:cNvSpPr>
          <p:nvPr>
            <p:ph type="pic" sz="quarter" idx="10" hasCustomPrompt="1"/>
          </p:nvPr>
        </p:nvSpPr>
        <p:spPr>
          <a:xfrm>
            <a:off x="6011704" y="1049155"/>
            <a:ext cx="5192832" cy="5193508"/>
          </a:xfrm>
          <a:custGeom>
            <a:avLst/>
            <a:gdLst>
              <a:gd name="connsiteX0" fmla="*/ 4694318 w 9388638"/>
              <a:gd name="connsiteY0" fmla="*/ 0 h 9388637"/>
              <a:gd name="connsiteX1" fmla="*/ 5269760 w 9388638"/>
              <a:gd name="connsiteY1" fmla="*/ 238356 h 9388637"/>
              <a:gd name="connsiteX2" fmla="*/ 9150282 w 9388638"/>
              <a:gd name="connsiteY2" fmla="*/ 4118877 h 9388637"/>
              <a:gd name="connsiteX3" fmla="*/ 9150282 w 9388638"/>
              <a:gd name="connsiteY3" fmla="*/ 5269761 h 9388637"/>
              <a:gd name="connsiteX4" fmla="*/ 5269760 w 9388638"/>
              <a:gd name="connsiteY4" fmla="*/ 9150281 h 9388637"/>
              <a:gd name="connsiteX5" fmla="*/ 4118876 w 9388638"/>
              <a:gd name="connsiteY5" fmla="*/ 9150281 h 9388637"/>
              <a:gd name="connsiteX6" fmla="*/ 238356 w 9388638"/>
              <a:gd name="connsiteY6" fmla="*/ 5269761 h 9388637"/>
              <a:gd name="connsiteX7" fmla="*/ 238356 w 9388638"/>
              <a:gd name="connsiteY7" fmla="*/ 4118877 h 9388637"/>
              <a:gd name="connsiteX8" fmla="*/ 4118876 w 9388638"/>
              <a:gd name="connsiteY8" fmla="*/ 238356 h 9388637"/>
              <a:gd name="connsiteX9" fmla="*/ 4694318 w 9388638"/>
              <a:gd name="connsiteY9" fmla="*/ 0 h 938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88638" h="9388637">
                <a:moveTo>
                  <a:pt x="4694318" y="0"/>
                </a:moveTo>
                <a:cubicBezTo>
                  <a:pt x="4902588" y="0"/>
                  <a:pt x="5110856" y="79452"/>
                  <a:pt x="5269760" y="238356"/>
                </a:cubicBezTo>
                <a:lnTo>
                  <a:pt x="9150282" y="4118877"/>
                </a:lnTo>
                <a:cubicBezTo>
                  <a:pt x="9468090" y="4436684"/>
                  <a:pt x="9468090" y="4951953"/>
                  <a:pt x="9150282" y="5269761"/>
                </a:cubicBezTo>
                <a:lnTo>
                  <a:pt x="5269760" y="9150281"/>
                </a:lnTo>
                <a:cubicBezTo>
                  <a:pt x="4951952" y="9468089"/>
                  <a:pt x="4436684" y="9468089"/>
                  <a:pt x="4118876" y="9150281"/>
                </a:cubicBezTo>
                <a:lnTo>
                  <a:pt x="238356" y="5269761"/>
                </a:lnTo>
                <a:cubicBezTo>
                  <a:pt x="-79452" y="4951953"/>
                  <a:pt x="-79452" y="4436684"/>
                  <a:pt x="238356" y="4118877"/>
                </a:cubicBezTo>
                <a:lnTo>
                  <a:pt x="4118876" y="238356"/>
                </a:lnTo>
                <a:cubicBezTo>
                  <a:pt x="4277780" y="79452"/>
                  <a:pt x="4486050" y="0"/>
                  <a:pt x="4694318"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16" name="Picture Placeholder 11">
            <a:extLst>
              <a:ext uri="{FF2B5EF4-FFF2-40B4-BE49-F238E27FC236}">
                <a16:creationId xmlns:a16="http://schemas.microsoft.com/office/drawing/2014/main" id="{08C566A2-1865-41A8-964C-20C135560AD3}"/>
              </a:ext>
            </a:extLst>
          </p:cNvPr>
          <p:cNvSpPr>
            <a:spLocks noGrp="1" noChangeAspect="1"/>
          </p:cNvSpPr>
          <p:nvPr>
            <p:ph type="pic" sz="quarter" idx="12" hasCustomPrompt="1"/>
          </p:nvPr>
        </p:nvSpPr>
        <p:spPr>
          <a:xfrm>
            <a:off x="6351847" y="119320"/>
            <a:ext cx="1529675" cy="1529874"/>
          </a:xfrm>
          <a:custGeom>
            <a:avLst/>
            <a:gdLst>
              <a:gd name="connsiteX0" fmla="*/ 1196926 w 2393853"/>
              <a:gd name="connsiteY0" fmla="*/ 0 h 2393853"/>
              <a:gd name="connsiteX1" fmla="*/ 1545217 w 2393853"/>
              <a:gd name="connsiteY1" fmla="*/ 144267 h 2393853"/>
              <a:gd name="connsiteX2" fmla="*/ 2249586 w 2393853"/>
              <a:gd name="connsiteY2" fmla="*/ 848636 h 2393853"/>
              <a:gd name="connsiteX3" fmla="*/ 2249586 w 2393853"/>
              <a:gd name="connsiteY3" fmla="*/ 1545217 h 2393853"/>
              <a:gd name="connsiteX4" fmla="*/ 1545217 w 2393853"/>
              <a:gd name="connsiteY4" fmla="*/ 2249587 h 2393853"/>
              <a:gd name="connsiteX5" fmla="*/ 848636 w 2393853"/>
              <a:gd name="connsiteY5" fmla="*/ 2249587 h 2393853"/>
              <a:gd name="connsiteX6" fmla="*/ 144267 w 2393853"/>
              <a:gd name="connsiteY6" fmla="*/ 1545217 h 2393853"/>
              <a:gd name="connsiteX7" fmla="*/ 144267 w 2393853"/>
              <a:gd name="connsiteY7" fmla="*/ 848636 h 2393853"/>
              <a:gd name="connsiteX8" fmla="*/ 848636 w 2393853"/>
              <a:gd name="connsiteY8" fmla="*/ 144267 h 2393853"/>
              <a:gd name="connsiteX9" fmla="*/ 1196926 w 2393853"/>
              <a:gd name="connsiteY9" fmla="*/ 0 h 239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853" h="2393853">
                <a:moveTo>
                  <a:pt x="1196926" y="0"/>
                </a:moveTo>
                <a:cubicBezTo>
                  <a:pt x="1322983" y="0"/>
                  <a:pt x="1449039" y="48089"/>
                  <a:pt x="1545217" y="144267"/>
                </a:cubicBezTo>
                <a:lnTo>
                  <a:pt x="2249586" y="848636"/>
                </a:lnTo>
                <a:cubicBezTo>
                  <a:pt x="2441942" y="1040992"/>
                  <a:pt x="2441942" y="1352861"/>
                  <a:pt x="2249586" y="1545217"/>
                </a:cubicBezTo>
                <a:lnTo>
                  <a:pt x="1545217" y="2249587"/>
                </a:lnTo>
                <a:cubicBezTo>
                  <a:pt x="1352861" y="2441942"/>
                  <a:pt x="1040992" y="2441942"/>
                  <a:pt x="848636" y="2249587"/>
                </a:cubicBezTo>
                <a:lnTo>
                  <a:pt x="144267" y="1545217"/>
                </a:lnTo>
                <a:cubicBezTo>
                  <a:pt x="-48089" y="1352861"/>
                  <a:pt x="-48089" y="1040992"/>
                  <a:pt x="144267" y="848636"/>
                </a:cubicBezTo>
                <a:lnTo>
                  <a:pt x="848636" y="144267"/>
                </a:lnTo>
                <a:cubicBezTo>
                  <a:pt x="944814" y="48089"/>
                  <a:pt x="1070870" y="0"/>
                  <a:pt x="1196926" y="0"/>
                </a:cubicBezTo>
                <a:close/>
              </a:path>
            </a:pathLst>
          </a:custGeom>
          <a:noFill/>
          <a:effectLst/>
        </p:spPr>
        <p:txBody>
          <a:bodyPr wrap="square" anchor="ctr">
            <a:noAutofit/>
          </a:bodyPr>
          <a:lstStyle>
            <a:lvl1pPr>
              <a:defRPr lang="en-US" sz="1200">
                <a:solidFill>
                  <a:schemeClr val="tx1">
                    <a:alpha val="73000"/>
                  </a:schemeClr>
                </a:solidFill>
              </a:defRPr>
            </a:lvl1pPr>
          </a:lstStyle>
          <a:p>
            <a:pPr marL="0" lvl="0" indent="0" algn="ctr">
              <a:buNone/>
            </a:pPr>
            <a:r>
              <a:rPr lang="en-US" dirty="0"/>
              <a:t>Click icon to add picture, Drag and Drop</a:t>
            </a:r>
          </a:p>
        </p:txBody>
      </p:sp>
      <p:sp>
        <p:nvSpPr>
          <p:cNvPr id="17" name="Picture Placeholder 12">
            <a:extLst>
              <a:ext uri="{FF2B5EF4-FFF2-40B4-BE49-F238E27FC236}">
                <a16:creationId xmlns:a16="http://schemas.microsoft.com/office/drawing/2014/main" id="{33CB3305-5B96-425F-A3E4-B051758C6C1D}"/>
              </a:ext>
            </a:extLst>
          </p:cNvPr>
          <p:cNvSpPr>
            <a:spLocks noGrp="1" noChangeAspect="1"/>
          </p:cNvSpPr>
          <p:nvPr>
            <p:ph type="pic" sz="quarter" idx="13"/>
          </p:nvPr>
        </p:nvSpPr>
        <p:spPr>
          <a:xfrm>
            <a:off x="6125482" y="5184555"/>
            <a:ext cx="1198359" cy="1198515"/>
          </a:xfrm>
          <a:custGeom>
            <a:avLst/>
            <a:gdLst>
              <a:gd name="connsiteX0" fmla="*/ 1196935 w 2393871"/>
              <a:gd name="connsiteY0" fmla="*/ 0 h 2393871"/>
              <a:gd name="connsiteX1" fmla="*/ 1545212 w 2393871"/>
              <a:gd name="connsiteY1" fmla="*/ 144261 h 2393871"/>
              <a:gd name="connsiteX2" fmla="*/ 2249610 w 2393871"/>
              <a:gd name="connsiteY2" fmla="*/ 848659 h 2393871"/>
              <a:gd name="connsiteX3" fmla="*/ 2249610 w 2393871"/>
              <a:gd name="connsiteY3" fmla="*/ 1545212 h 2393871"/>
              <a:gd name="connsiteX4" fmla="*/ 1545212 w 2393871"/>
              <a:gd name="connsiteY4" fmla="*/ 2249610 h 2393871"/>
              <a:gd name="connsiteX5" fmla="*/ 848659 w 2393871"/>
              <a:gd name="connsiteY5" fmla="*/ 2249610 h 2393871"/>
              <a:gd name="connsiteX6" fmla="*/ 144261 w 2393871"/>
              <a:gd name="connsiteY6" fmla="*/ 1545212 h 2393871"/>
              <a:gd name="connsiteX7" fmla="*/ 144261 w 2393871"/>
              <a:gd name="connsiteY7" fmla="*/ 848659 h 2393871"/>
              <a:gd name="connsiteX8" fmla="*/ 848659 w 2393871"/>
              <a:gd name="connsiteY8" fmla="*/ 144261 h 2393871"/>
              <a:gd name="connsiteX9" fmla="*/ 1196935 w 2393871"/>
              <a:gd name="connsiteY9" fmla="*/ 0 h 239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93871" h="2393871">
                <a:moveTo>
                  <a:pt x="1196935" y="0"/>
                </a:moveTo>
                <a:cubicBezTo>
                  <a:pt x="1322987" y="0"/>
                  <a:pt x="1449038" y="48087"/>
                  <a:pt x="1545212" y="144261"/>
                </a:cubicBezTo>
                <a:lnTo>
                  <a:pt x="2249610" y="848659"/>
                </a:lnTo>
                <a:cubicBezTo>
                  <a:pt x="2441958" y="1041007"/>
                  <a:pt x="2441958" y="1352864"/>
                  <a:pt x="2249610" y="1545212"/>
                </a:cubicBezTo>
                <a:lnTo>
                  <a:pt x="1545212" y="2249610"/>
                </a:lnTo>
                <a:cubicBezTo>
                  <a:pt x="1352864" y="2441958"/>
                  <a:pt x="1041007" y="2441958"/>
                  <a:pt x="848659" y="2249610"/>
                </a:cubicBezTo>
                <a:lnTo>
                  <a:pt x="144261" y="1545212"/>
                </a:lnTo>
                <a:cubicBezTo>
                  <a:pt x="-48087" y="1352864"/>
                  <a:pt x="-48087" y="1041007"/>
                  <a:pt x="144261" y="848659"/>
                </a:cubicBezTo>
                <a:lnTo>
                  <a:pt x="848659" y="144261"/>
                </a:lnTo>
                <a:cubicBezTo>
                  <a:pt x="944833" y="48087"/>
                  <a:pt x="1070884" y="0"/>
                  <a:pt x="1196935"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a:t>Click icon to add picture</a:t>
            </a:r>
            <a:endParaRPr lang="en-US" dirty="0"/>
          </a:p>
        </p:txBody>
      </p:sp>
      <p:sp>
        <p:nvSpPr>
          <p:cNvPr id="18" name="Picture Placeholder 13">
            <a:extLst>
              <a:ext uri="{FF2B5EF4-FFF2-40B4-BE49-F238E27FC236}">
                <a16:creationId xmlns:a16="http://schemas.microsoft.com/office/drawing/2014/main" id="{DDADA059-F0F5-47B9-A94F-B5CEEA4871E4}"/>
              </a:ext>
            </a:extLst>
          </p:cNvPr>
          <p:cNvSpPr>
            <a:spLocks noGrp="1" noChangeAspect="1"/>
          </p:cNvSpPr>
          <p:nvPr>
            <p:ph type="pic" sz="quarter" idx="14" hasCustomPrompt="1"/>
          </p:nvPr>
        </p:nvSpPr>
        <p:spPr>
          <a:xfrm>
            <a:off x="9881792" y="5171054"/>
            <a:ext cx="2090476" cy="2090750"/>
          </a:xfrm>
          <a:custGeom>
            <a:avLst/>
            <a:gdLst>
              <a:gd name="connsiteX0" fmla="*/ 1210435 w 2420868"/>
              <a:gd name="connsiteY0" fmla="*/ 0 h 2420869"/>
              <a:gd name="connsiteX1" fmla="*/ 1535665 w 2420868"/>
              <a:gd name="connsiteY1" fmla="*/ 134715 h 2420869"/>
              <a:gd name="connsiteX2" fmla="*/ 2286153 w 2420868"/>
              <a:gd name="connsiteY2" fmla="*/ 885204 h 2420869"/>
              <a:gd name="connsiteX3" fmla="*/ 2286153 w 2420868"/>
              <a:gd name="connsiteY3" fmla="*/ 1535665 h 2420869"/>
              <a:gd name="connsiteX4" fmla="*/ 1535665 w 2420868"/>
              <a:gd name="connsiteY4" fmla="*/ 2286154 h 2420869"/>
              <a:gd name="connsiteX5" fmla="*/ 885203 w 2420868"/>
              <a:gd name="connsiteY5" fmla="*/ 2286154 h 2420869"/>
              <a:gd name="connsiteX6" fmla="*/ 134715 w 2420868"/>
              <a:gd name="connsiteY6" fmla="*/ 1535665 h 2420869"/>
              <a:gd name="connsiteX7" fmla="*/ 134715 w 2420868"/>
              <a:gd name="connsiteY7" fmla="*/ 885204 h 2420869"/>
              <a:gd name="connsiteX8" fmla="*/ 885203 w 2420868"/>
              <a:gd name="connsiteY8" fmla="*/ 134715 h 2420869"/>
              <a:gd name="connsiteX9" fmla="*/ 1210435 w 2420868"/>
              <a:gd name="connsiteY9" fmla="*/ 0 h 242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20868" h="2420869">
                <a:moveTo>
                  <a:pt x="1210435" y="0"/>
                </a:moveTo>
                <a:cubicBezTo>
                  <a:pt x="1328145" y="0"/>
                  <a:pt x="1445855" y="44905"/>
                  <a:pt x="1535665" y="134715"/>
                </a:cubicBezTo>
                <a:lnTo>
                  <a:pt x="2286153" y="885204"/>
                </a:lnTo>
                <a:cubicBezTo>
                  <a:pt x="2465773" y="1064824"/>
                  <a:pt x="2465773" y="1356045"/>
                  <a:pt x="2286153" y="1535665"/>
                </a:cubicBezTo>
                <a:lnTo>
                  <a:pt x="1535665" y="2286154"/>
                </a:lnTo>
                <a:cubicBezTo>
                  <a:pt x="1356045" y="2465774"/>
                  <a:pt x="1064823" y="2465774"/>
                  <a:pt x="885203" y="2286154"/>
                </a:cubicBezTo>
                <a:lnTo>
                  <a:pt x="134715" y="1535665"/>
                </a:lnTo>
                <a:cubicBezTo>
                  <a:pt x="-44905" y="1356045"/>
                  <a:pt x="-44905" y="1064824"/>
                  <a:pt x="134715" y="885204"/>
                </a:cubicBezTo>
                <a:lnTo>
                  <a:pt x="885203" y="134715"/>
                </a:lnTo>
                <a:cubicBezTo>
                  <a:pt x="975013" y="44905"/>
                  <a:pt x="1092723" y="0"/>
                  <a:pt x="1210435" y="0"/>
                </a:cubicBezTo>
                <a:close/>
              </a:path>
            </a:pathLst>
          </a:custGeom>
          <a:noFill/>
          <a:effectLst/>
        </p:spPr>
        <p:txBody>
          <a:bodyPr wrap="square" anchor="ctr">
            <a:noAutofit/>
          </a:bodyPr>
          <a:lstStyle>
            <a:lvl1pPr>
              <a:defRPr lang="en-US" sz="1400">
                <a:solidFill>
                  <a:schemeClr val="tx1">
                    <a:alpha val="73000"/>
                  </a:schemeClr>
                </a:solidFill>
              </a:defRPr>
            </a:lvl1pPr>
          </a:lstStyle>
          <a:p>
            <a:pPr marL="0" lvl="0" indent="0" algn="ctr">
              <a:buNone/>
            </a:pPr>
            <a:r>
              <a:rPr lang="en-US" dirty="0"/>
              <a:t>Click icon to add picture, Drag and Drop</a:t>
            </a:r>
          </a:p>
        </p:txBody>
      </p:sp>
    </p:spTree>
    <p:extLst>
      <p:ext uri="{BB962C8B-B14F-4D97-AF65-F5344CB8AC3E}">
        <p14:creationId xmlns:p14="http://schemas.microsoft.com/office/powerpoint/2010/main" val="2500969036"/>
      </p:ext>
    </p:extLst>
  </p:cSld>
  <p:clrMapOvr>
    <a:masterClrMapping/>
  </p:clrMapOvr>
  <p:hf sldNum="0" hdr="0" dt="0"/>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Master #1 &gt; Content 0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D86887-FFD9-4F8E-B4C2-811B80D0B8FE}"/>
              </a:ext>
            </a:extLst>
          </p:cNvPr>
          <p:cNvSpPr>
            <a:spLocks noGrp="1"/>
          </p:cNvSpPr>
          <p:nvPr>
            <p:ph type="pic" sz="quarter" idx="12" hasCustomPrompt="1"/>
          </p:nvPr>
        </p:nvSpPr>
        <p:spPr>
          <a:xfrm>
            <a:off x="4330929"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1" name="Picture Placeholder 10">
            <a:extLst>
              <a:ext uri="{FF2B5EF4-FFF2-40B4-BE49-F238E27FC236}">
                <a16:creationId xmlns:a16="http://schemas.microsoft.com/office/drawing/2014/main" id="{FE127335-40F7-46EA-A7ED-B8E630C7E576}"/>
              </a:ext>
            </a:extLst>
          </p:cNvPr>
          <p:cNvSpPr>
            <a:spLocks noGrp="1"/>
          </p:cNvSpPr>
          <p:nvPr>
            <p:ph type="pic" sz="quarter" idx="13" hasCustomPrompt="1"/>
          </p:nvPr>
        </p:nvSpPr>
        <p:spPr>
          <a:xfrm>
            <a:off x="6096000"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2" name="Picture Placeholder 11">
            <a:extLst>
              <a:ext uri="{FF2B5EF4-FFF2-40B4-BE49-F238E27FC236}">
                <a16:creationId xmlns:a16="http://schemas.microsoft.com/office/drawing/2014/main" id="{815019FB-11E6-443C-92A9-BA85658FC9E5}"/>
              </a:ext>
            </a:extLst>
          </p:cNvPr>
          <p:cNvSpPr>
            <a:spLocks noGrp="1"/>
          </p:cNvSpPr>
          <p:nvPr>
            <p:ph type="pic" sz="quarter" idx="14" hasCustomPrompt="1"/>
          </p:nvPr>
        </p:nvSpPr>
        <p:spPr>
          <a:xfrm>
            <a:off x="7861071" y="2385870"/>
            <a:ext cx="1765071" cy="2086263"/>
          </a:xfrm>
          <a:custGeom>
            <a:avLst/>
            <a:gdLst>
              <a:gd name="connsiteX0" fmla="*/ 0 w 3530601"/>
              <a:gd name="connsiteY0" fmla="*/ 0 h 4172525"/>
              <a:gd name="connsiteX1" fmla="*/ 3530601 w 3530601"/>
              <a:gd name="connsiteY1" fmla="*/ 0 h 4172525"/>
              <a:gd name="connsiteX2" fmla="*/ 3530601 w 3530601"/>
              <a:gd name="connsiteY2" fmla="*/ 4172525 h 4172525"/>
              <a:gd name="connsiteX3" fmla="*/ 0 w 3530601"/>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1" h="4172525">
                <a:moveTo>
                  <a:pt x="0" y="0"/>
                </a:moveTo>
                <a:lnTo>
                  <a:pt x="3530601" y="0"/>
                </a:lnTo>
                <a:lnTo>
                  <a:pt x="3530601"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3" name="Picture Placeholder 12">
            <a:extLst>
              <a:ext uri="{FF2B5EF4-FFF2-40B4-BE49-F238E27FC236}">
                <a16:creationId xmlns:a16="http://schemas.microsoft.com/office/drawing/2014/main" id="{3C2750E5-4774-4FE9-AF6A-283B3A8A0274}"/>
              </a:ext>
            </a:extLst>
          </p:cNvPr>
          <p:cNvSpPr>
            <a:spLocks noGrp="1"/>
          </p:cNvSpPr>
          <p:nvPr>
            <p:ph type="pic" sz="quarter" idx="15" hasCustomPrompt="1"/>
          </p:nvPr>
        </p:nvSpPr>
        <p:spPr>
          <a:xfrm>
            <a:off x="9626139" y="2385870"/>
            <a:ext cx="1765070"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cxnSp>
        <p:nvCxnSpPr>
          <p:cNvPr id="22" name="Straight Connector 21">
            <a:extLst>
              <a:ext uri="{FF2B5EF4-FFF2-40B4-BE49-F238E27FC236}">
                <a16:creationId xmlns:a16="http://schemas.microsoft.com/office/drawing/2014/main" id="{F5B54411-C58A-4321-835D-9F96DCE5C21E}"/>
              </a:ext>
            </a:extLst>
          </p:cNvPr>
          <p:cNvCxnSpPr/>
          <p:nvPr/>
        </p:nvCxnSpPr>
        <p:spPr>
          <a:xfrm>
            <a:off x="609600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3173E7-346C-43AA-B49B-D6AABC71CD05}"/>
              </a:ext>
            </a:extLst>
          </p:cNvPr>
          <p:cNvCxnSpPr/>
          <p:nvPr/>
        </p:nvCxnSpPr>
        <p:spPr>
          <a:xfrm>
            <a:off x="786107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4E8EDA-0626-4C16-BBA2-5999AEF28961}"/>
              </a:ext>
            </a:extLst>
          </p:cNvPr>
          <p:cNvCxnSpPr/>
          <p:nvPr/>
        </p:nvCxnSpPr>
        <p:spPr>
          <a:xfrm>
            <a:off x="962614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CB47AA-CEC4-4AEE-A01B-5522B9571CB3}"/>
              </a:ext>
            </a:extLst>
          </p:cNvPr>
          <p:cNvCxnSpPr/>
          <p:nvPr/>
        </p:nvCxnSpPr>
        <p:spPr>
          <a:xfrm>
            <a:off x="1139121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3C6D0E-152F-4551-B2BF-2588E9CD67E6}"/>
              </a:ext>
            </a:extLst>
          </p:cNvPr>
          <p:cNvCxnSpPr/>
          <p:nvPr/>
        </p:nvCxnSpPr>
        <p:spPr>
          <a:xfrm>
            <a:off x="4330931"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96822" y="2998274"/>
            <a:ext cx="3410608" cy="934478"/>
          </a:xfrm>
          <a:prstGeom prst="rect">
            <a:avLst/>
          </a:prstGeom>
        </p:spPr>
        <p:txBody>
          <a:bodyPr anchor="ctr" anchorCtr="0"/>
          <a:lstStyle>
            <a:lvl1pPr>
              <a:lnSpc>
                <a:spcPct val="110000"/>
              </a:lnSpc>
              <a:defRPr b="0"/>
            </a:lvl1pPr>
          </a:lstStyle>
          <a:p>
            <a:r>
              <a:rPr lang="en-US"/>
              <a:t>Click to edit Master title style</a:t>
            </a:r>
            <a:endParaRPr lang="en-US" dirty="0"/>
          </a:p>
        </p:txBody>
      </p:sp>
      <p:sp>
        <p:nvSpPr>
          <p:cNvPr id="5" name="Text Placeholder 4"/>
          <p:cNvSpPr>
            <a:spLocks noGrp="1"/>
          </p:cNvSpPr>
          <p:nvPr>
            <p:ph type="body" sz="quarter" idx="16"/>
          </p:nvPr>
        </p:nvSpPr>
        <p:spPr>
          <a:xfrm>
            <a:off x="4335515"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3" name="Text Placeholder 4"/>
          <p:cNvSpPr>
            <a:spLocks noGrp="1"/>
          </p:cNvSpPr>
          <p:nvPr>
            <p:ph type="body" sz="quarter" idx="17"/>
          </p:nvPr>
        </p:nvSpPr>
        <p:spPr>
          <a:xfrm>
            <a:off x="6099057"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4" name="Text Placeholder 4"/>
          <p:cNvSpPr>
            <a:spLocks noGrp="1"/>
          </p:cNvSpPr>
          <p:nvPr>
            <p:ph type="body" sz="quarter" idx="18"/>
          </p:nvPr>
        </p:nvSpPr>
        <p:spPr>
          <a:xfrm>
            <a:off x="7862600"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5" name="Text Placeholder 4"/>
          <p:cNvSpPr>
            <a:spLocks noGrp="1"/>
          </p:cNvSpPr>
          <p:nvPr>
            <p:ph type="body" sz="quarter" idx="19"/>
          </p:nvPr>
        </p:nvSpPr>
        <p:spPr>
          <a:xfrm>
            <a:off x="9626141" y="875008"/>
            <a:ext cx="1761279" cy="1235075"/>
          </a:xfrm>
          <a:prstGeom prst="rect">
            <a:avLst/>
          </a:prstGeom>
        </p:spPr>
        <p:txBody>
          <a:bodyPr lIns="180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20" name="Text Placeholder 4"/>
          <p:cNvSpPr>
            <a:spLocks noGrp="1"/>
          </p:cNvSpPr>
          <p:nvPr>
            <p:ph type="body" sz="quarter" idx="20"/>
          </p:nvPr>
        </p:nvSpPr>
        <p:spPr>
          <a:xfrm>
            <a:off x="4343099"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21" name="Text Placeholder 4"/>
          <p:cNvSpPr>
            <a:spLocks noGrp="1"/>
          </p:cNvSpPr>
          <p:nvPr>
            <p:ph type="body" sz="quarter" idx="21"/>
          </p:nvPr>
        </p:nvSpPr>
        <p:spPr>
          <a:xfrm>
            <a:off x="6106641"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1" name="Text Placeholder 4"/>
          <p:cNvSpPr>
            <a:spLocks noGrp="1"/>
          </p:cNvSpPr>
          <p:nvPr>
            <p:ph type="body" sz="quarter" idx="22"/>
          </p:nvPr>
        </p:nvSpPr>
        <p:spPr>
          <a:xfrm>
            <a:off x="7870184"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2" name="Text Placeholder 4"/>
          <p:cNvSpPr>
            <a:spLocks noGrp="1"/>
          </p:cNvSpPr>
          <p:nvPr>
            <p:ph type="body" sz="quarter" idx="23"/>
          </p:nvPr>
        </p:nvSpPr>
        <p:spPr>
          <a:xfrm>
            <a:off x="9633725" y="4724968"/>
            <a:ext cx="1761279"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97050016"/>
      </p:ext>
    </p:extLst>
  </p:cSld>
  <p:clrMapOvr>
    <a:masterClrMapping/>
  </p:clrMapOvr>
  <p:hf sldNum="0" hdr="0" dt="0"/>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Master #1 &gt; Content 02">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AD86887-FFD9-4F8E-B4C2-811B80D0B8FE}"/>
              </a:ext>
            </a:extLst>
          </p:cNvPr>
          <p:cNvSpPr>
            <a:spLocks noGrp="1"/>
          </p:cNvSpPr>
          <p:nvPr>
            <p:ph type="pic" sz="quarter" idx="12" hasCustomPrompt="1"/>
          </p:nvPr>
        </p:nvSpPr>
        <p:spPr>
          <a:xfrm>
            <a:off x="4330236" y="2490045"/>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1" name="Picture Placeholder 10">
            <a:extLst>
              <a:ext uri="{FF2B5EF4-FFF2-40B4-BE49-F238E27FC236}">
                <a16:creationId xmlns:a16="http://schemas.microsoft.com/office/drawing/2014/main" id="{FE127335-40F7-46EA-A7ED-B8E630C7E576}"/>
              </a:ext>
            </a:extLst>
          </p:cNvPr>
          <p:cNvSpPr>
            <a:spLocks noGrp="1"/>
          </p:cNvSpPr>
          <p:nvPr>
            <p:ph type="pic" sz="quarter" idx="13" hasCustomPrompt="1"/>
          </p:nvPr>
        </p:nvSpPr>
        <p:spPr>
          <a:xfrm>
            <a:off x="6130002" y="3115076"/>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2" name="Picture Placeholder 11">
            <a:extLst>
              <a:ext uri="{FF2B5EF4-FFF2-40B4-BE49-F238E27FC236}">
                <a16:creationId xmlns:a16="http://schemas.microsoft.com/office/drawing/2014/main" id="{815019FB-11E6-443C-92A9-BA85658FC9E5}"/>
              </a:ext>
            </a:extLst>
          </p:cNvPr>
          <p:cNvSpPr>
            <a:spLocks noGrp="1"/>
          </p:cNvSpPr>
          <p:nvPr>
            <p:ph type="pic" sz="quarter" idx="14" hasCustomPrompt="1"/>
          </p:nvPr>
        </p:nvSpPr>
        <p:spPr>
          <a:xfrm>
            <a:off x="7929767" y="2802567"/>
            <a:ext cx="1778168" cy="2086263"/>
          </a:xfrm>
          <a:custGeom>
            <a:avLst/>
            <a:gdLst>
              <a:gd name="connsiteX0" fmla="*/ 0 w 3530601"/>
              <a:gd name="connsiteY0" fmla="*/ 0 h 4172525"/>
              <a:gd name="connsiteX1" fmla="*/ 3530601 w 3530601"/>
              <a:gd name="connsiteY1" fmla="*/ 0 h 4172525"/>
              <a:gd name="connsiteX2" fmla="*/ 3530601 w 3530601"/>
              <a:gd name="connsiteY2" fmla="*/ 4172525 h 4172525"/>
              <a:gd name="connsiteX3" fmla="*/ 0 w 3530601"/>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1" h="4172525">
                <a:moveTo>
                  <a:pt x="0" y="0"/>
                </a:moveTo>
                <a:lnTo>
                  <a:pt x="3530601" y="0"/>
                </a:lnTo>
                <a:lnTo>
                  <a:pt x="3530601"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sp>
        <p:nvSpPr>
          <p:cNvPr id="13" name="Picture Placeholder 12">
            <a:extLst>
              <a:ext uri="{FF2B5EF4-FFF2-40B4-BE49-F238E27FC236}">
                <a16:creationId xmlns:a16="http://schemas.microsoft.com/office/drawing/2014/main" id="{3C2750E5-4774-4FE9-AF6A-283B3A8A0274}"/>
              </a:ext>
            </a:extLst>
          </p:cNvPr>
          <p:cNvSpPr>
            <a:spLocks noGrp="1"/>
          </p:cNvSpPr>
          <p:nvPr>
            <p:ph type="pic" sz="quarter" idx="15" hasCustomPrompt="1"/>
          </p:nvPr>
        </p:nvSpPr>
        <p:spPr>
          <a:xfrm>
            <a:off x="9729533" y="3392870"/>
            <a:ext cx="1778168" cy="2086263"/>
          </a:xfrm>
          <a:custGeom>
            <a:avLst/>
            <a:gdLst>
              <a:gd name="connsiteX0" fmla="*/ 0 w 3530600"/>
              <a:gd name="connsiteY0" fmla="*/ 0 h 4172525"/>
              <a:gd name="connsiteX1" fmla="*/ 3530600 w 3530600"/>
              <a:gd name="connsiteY1" fmla="*/ 0 h 4172525"/>
              <a:gd name="connsiteX2" fmla="*/ 3530600 w 3530600"/>
              <a:gd name="connsiteY2" fmla="*/ 4172525 h 4172525"/>
              <a:gd name="connsiteX3" fmla="*/ 0 w 3530600"/>
              <a:gd name="connsiteY3" fmla="*/ 4172525 h 4172525"/>
            </a:gdLst>
            <a:ahLst/>
            <a:cxnLst>
              <a:cxn ang="0">
                <a:pos x="connsiteX0" y="connsiteY0"/>
              </a:cxn>
              <a:cxn ang="0">
                <a:pos x="connsiteX1" y="connsiteY1"/>
              </a:cxn>
              <a:cxn ang="0">
                <a:pos x="connsiteX2" y="connsiteY2"/>
              </a:cxn>
              <a:cxn ang="0">
                <a:pos x="connsiteX3" y="connsiteY3"/>
              </a:cxn>
            </a:cxnLst>
            <a:rect l="l" t="t" r="r" b="b"/>
            <a:pathLst>
              <a:path w="3530600" h="4172525">
                <a:moveTo>
                  <a:pt x="0" y="0"/>
                </a:moveTo>
                <a:lnTo>
                  <a:pt x="3530600" y="0"/>
                </a:lnTo>
                <a:lnTo>
                  <a:pt x="3530600" y="4172525"/>
                </a:lnTo>
                <a:lnTo>
                  <a:pt x="0" y="4172525"/>
                </a:lnTo>
                <a:close/>
              </a:path>
            </a:pathLst>
          </a:custGeom>
          <a:noFill/>
          <a:effectLst/>
        </p:spPr>
        <p:txBody>
          <a:bodyPr wrap="square" anchor="ctr">
            <a:noAutofit/>
          </a:bodyPr>
          <a:lstStyle>
            <a:lvl1pPr marL="0" indent="0" algn="ctr">
              <a:buNone/>
              <a:defRPr sz="1800">
                <a:solidFill>
                  <a:schemeClr val="tx1">
                    <a:alpha val="73000"/>
                  </a:schemeClr>
                </a:solidFill>
              </a:defRPr>
            </a:lvl1pPr>
          </a:lstStyle>
          <a:p>
            <a:r>
              <a:rPr lang="en-US"/>
              <a:t>Click icon to add picture,</a:t>
            </a:r>
          </a:p>
          <a:p>
            <a:r>
              <a:rPr lang="en-US"/>
              <a:t>Drag and Drop</a:t>
            </a:r>
          </a:p>
        </p:txBody>
      </p:sp>
      <p:cxnSp>
        <p:nvCxnSpPr>
          <p:cNvPr id="22" name="Straight Connector 21">
            <a:extLst>
              <a:ext uri="{FF2B5EF4-FFF2-40B4-BE49-F238E27FC236}">
                <a16:creationId xmlns:a16="http://schemas.microsoft.com/office/drawing/2014/main" id="{F5B54411-C58A-4321-835D-9F96DCE5C21E}"/>
              </a:ext>
            </a:extLst>
          </p:cNvPr>
          <p:cNvCxnSpPr/>
          <p:nvPr/>
        </p:nvCxnSpPr>
        <p:spPr>
          <a:xfrm>
            <a:off x="6119203"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93173E7-346C-43AA-B49B-D6AABC71CD05}"/>
              </a:ext>
            </a:extLst>
          </p:cNvPr>
          <p:cNvCxnSpPr/>
          <p:nvPr/>
        </p:nvCxnSpPr>
        <p:spPr>
          <a:xfrm>
            <a:off x="7918969"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C4E8EDA-0626-4C16-BBA2-5999AEF28961}"/>
              </a:ext>
            </a:extLst>
          </p:cNvPr>
          <p:cNvCxnSpPr/>
          <p:nvPr/>
        </p:nvCxnSpPr>
        <p:spPr>
          <a:xfrm>
            <a:off x="9718734"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CB47AA-CEC4-4AEE-A01B-5522B9571CB3}"/>
              </a:ext>
            </a:extLst>
          </p:cNvPr>
          <p:cNvCxnSpPr/>
          <p:nvPr/>
        </p:nvCxnSpPr>
        <p:spPr>
          <a:xfrm>
            <a:off x="11518500"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3C6D0E-152F-4551-B2BF-2588E9CD67E6}"/>
              </a:ext>
            </a:extLst>
          </p:cNvPr>
          <p:cNvCxnSpPr/>
          <p:nvPr/>
        </p:nvCxnSpPr>
        <p:spPr>
          <a:xfrm>
            <a:off x="4319437" y="0"/>
            <a:ext cx="0" cy="6858000"/>
          </a:xfrm>
          <a:prstGeom prst="line">
            <a:avLst/>
          </a:prstGeom>
          <a:ln>
            <a:solidFill>
              <a:schemeClr val="tx1">
                <a:lumMod val="40000"/>
                <a:lumOff val="60000"/>
                <a:alpha val="31000"/>
              </a:schemeClr>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696822" y="2998274"/>
            <a:ext cx="3410608" cy="934478"/>
          </a:xfrm>
          <a:prstGeom prst="rect">
            <a:avLst/>
          </a:prstGeom>
        </p:spPr>
        <p:txBody>
          <a:bodyPr anchor="ctr" anchorCtr="0"/>
          <a:lstStyle>
            <a:lvl1pPr>
              <a:defRPr b="0"/>
            </a:lvl1pPr>
          </a:lstStyle>
          <a:p>
            <a:r>
              <a:rPr lang="en-US"/>
              <a:t>Click to edit Master title style</a:t>
            </a:r>
            <a:endParaRPr lang="en-US" dirty="0"/>
          </a:p>
        </p:txBody>
      </p:sp>
      <p:sp>
        <p:nvSpPr>
          <p:cNvPr id="5" name="Text Placeholder 4"/>
          <p:cNvSpPr>
            <a:spLocks noGrp="1"/>
          </p:cNvSpPr>
          <p:nvPr>
            <p:ph type="body" sz="quarter" idx="16"/>
          </p:nvPr>
        </p:nvSpPr>
        <p:spPr>
          <a:xfrm>
            <a:off x="4330236" y="979183"/>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3" name="Text Placeholder 4"/>
          <p:cNvSpPr>
            <a:spLocks noGrp="1"/>
          </p:cNvSpPr>
          <p:nvPr>
            <p:ph type="body" sz="quarter" idx="17"/>
          </p:nvPr>
        </p:nvSpPr>
        <p:spPr>
          <a:xfrm>
            <a:off x="6130002" y="1604214"/>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4" name="Text Placeholder 4"/>
          <p:cNvSpPr>
            <a:spLocks noGrp="1"/>
          </p:cNvSpPr>
          <p:nvPr>
            <p:ph type="body" sz="quarter" idx="18"/>
          </p:nvPr>
        </p:nvSpPr>
        <p:spPr>
          <a:xfrm>
            <a:off x="7929767" y="1291705"/>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35" name="Text Placeholder 4"/>
          <p:cNvSpPr>
            <a:spLocks noGrp="1"/>
          </p:cNvSpPr>
          <p:nvPr>
            <p:ph type="body" sz="quarter" idx="19"/>
          </p:nvPr>
        </p:nvSpPr>
        <p:spPr>
          <a:xfrm>
            <a:off x="9729533" y="1882008"/>
            <a:ext cx="1778168" cy="1235075"/>
          </a:xfrm>
          <a:prstGeom prst="rect">
            <a:avLst/>
          </a:prstGeom>
        </p:spPr>
        <p:txBody>
          <a:bodyPr lIns="108000" anchor="b" anchorCtr="0"/>
          <a:lstStyle>
            <a:lvl1pPr marL="0" indent="0">
              <a:lnSpc>
                <a:spcPct val="110000"/>
              </a:lnSpc>
              <a:spcBef>
                <a:spcPts val="0"/>
              </a:spcBef>
              <a:spcAft>
                <a:spcPts val="600"/>
              </a:spcAft>
              <a:buNone/>
              <a:defRPr sz="1400" b="0"/>
            </a:lvl1pPr>
          </a:lstStyle>
          <a:p>
            <a:pPr lvl="0"/>
            <a:r>
              <a:rPr lang="en-US"/>
              <a:t>Click to edit Master text styles</a:t>
            </a:r>
          </a:p>
        </p:txBody>
      </p:sp>
      <p:sp>
        <p:nvSpPr>
          <p:cNvPr id="20" name="Text Placeholder 4"/>
          <p:cNvSpPr>
            <a:spLocks noGrp="1"/>
          </p:cNvSpPr>
          <p:nvPr>
            <p:ph type="body" sz="quarter" idx="20"/>
          </p:nvPr>
        </p:nvSpPr>
        <p:spPr>
          <a:xfrm>
            <a:off x="4330236" y="4829143"/>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21" name="Text Placeholder 4"/>
          <p:cNvSpPr>
            <a:spLocks noGrp="1"/>
          </p:cNvSpPr>
          <p:nvPr>
            <p:ph type="body" sz="quarter" idx="21"/>
          </p:nvPr>
        </p:nvSpPr>
        <p:spPr>
          <a:xfrm>
            <a:off x="6130002" y="5454174"/>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1" name="Text Placeholder 4"/>
          <p:cNvSpPr>
            <a:spLocks noGrp="1"/>
          </p:cNvSpPr>
          <p:nvPr>
            <p:ph type="body" sz="quarter" idx="22"/>
          </p:nvPr>
        </p:nvSpPr>
        <p:spPr>
          <a:xfrm>
            <a:off x="7929767" y="5141665"/>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
        <p:nvSpPr>
          <p:cNvPr id="32" name="Text Placeholder 4"/>
          <p:cNvSpPr>
            <a:spLocks noGrp="1"/>
          </p:cNvSpPr>
          <p:nvPr>
            <p:ph type="body" sz="quarter" idx="23"/>
          </p:nvPr>
        </p:nvSpPr>
        <p:spPr>
          <a:xfrm>
            <a:off x="9729533" y="5731968"/>
            <a:ext cx="1778168" cy="1235075"/>
          </a:xfrm>
          <a:prstGeom prst="rect">
            <a:avLst/>
          </a:prstGeom>
        </p:spPr>
        <p:txBody>
          <a:bodyPr lIns="90000" anchor="t" anchorCtr="0">
            <a:noAutofit/>
          </a:bodyPr>
          <a:lstStyle>
            <a:lvl1pPr marL="0" indent="0" algn="ctr">
              <a:lnSpc>
                <a:spcPct val="110000"/>
              </a:lnSpc>
              <a:spcBef>
                <a:spcPts val="0"/>
              </a:spcBef>
              <a:spcAft>
                <a:spcPts val="600"/>
              </a:spcAft>
              <a:buNone/>
              <a:defRPr sz="1600" b="1">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03289064"/>
      </p:ext>
    </p:extLst>
  </p:cSld>
  <p:clrMapOvr>
    <a:masterClrMapping/>
  </p:clrMapOvr>
  <p:hf sldNum="0" hd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two contents">
    <p:spTree>
      <p:nvGrpSpPr>
        <p:cNvPr id="1" name=""/>
        <p:cNvGrpSpPr/>
        <p:nvPr/>
      </p:nvGrpSpPr>
      <p:grpSpPr>
        <a:xfrm>
          <a:off x="0" y="0"/>
          <a:ext cx="0" cy="0"/>
          <a:chOff x="0" y="0"/>
          <a:chExt cx="0" cy="0"/>
        </a:xfrm>
      </p:grpSpPr>
      <p:sp>
        <p:nvSpPr>
          <p:cNvPr id="2" name="Title 1"/>
          <p:cNvSpPr>
            <a:spLocks noGrp="1"/>
          </p:cNvSpPr>
          <p:nvPr>
            <p:ph type="title"/>
          </p:nvPr>
        </p:nvSpPr>
        <p:spPr>
          <a:xfrm>
            <a:off x="912001" y="547689"/>
            <a:ext cx="10826751" cy="719137"/>
          </a:xfrm>
        </p:spPr>
        <p:txBody>
          <a:bodyPr/>
          <a:lstStyle/>
          <a:p>
            <a:r>
              <a:rPr lang="en-US" noProof="0"/>
              <a:t>Click to edit Master title style</a:t>
            </a:r>
            <a:endParaRPr lang="en-US" noProof="0" dirty="0"/>
          </a:p>
        </p:txBody>
      </p:sp>
      <p:sp>
        <p:nvSpPr>
          <p:cNvPr id="5" name="Text Placeholder 4"/>
          <p:cNvSpPr>
            <a:spLocks noGrp="1"/>
          </p:cNvSpPr>
          <p:nvPr>
            <p:ph type="body" sz="quarter" idx="11"/>
          </p:nvPr>
        </p:nvSpPr>
        <p:spPr>
          <a:xfrm>
            <a:off x="912000" y="1620000"/>
            <a:ext cx="5280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600" baseline="0" noProof="0" dirty="0" smtClean="0">
                <a:solidFill>
                  <a:schemeClr val="tx1"/>
                </a:solidFill>
                <a:latin typeface="+mn-lt"/>
                <a:ea typeface="+mn-ea"/>
                <a:cs typeface="+mn-cs"/>
              </a:defRPr>
            </a:lvl1pPr>
            <a:lvl2pPr>
              <a:defRPr sz="1600" baseline="0">
                <a:solidFill>
                  <a:schemeClr val="tx1"/>
                </a:solidFill>
              </a:defRPr>
            </a:lvl2pPr>
            <a:lvl3pPr>
              <a:defRPr sz="1600" baseline="0"/>
            </a:lvl3pPr>
            <a:lvl4pPr>
              <a:defRPr sz="1600" baseline="0">
                <a:solidFill>
                  <a:schemeClr val="tx1"/>
                </a:solidFill>
              </a:defRPr>
            </a:lvl4pPr>
            <a:lvl5pPr>
              <a:defRPr sz="1600" baseline="0">
                <a:solidFill>
                  <a:schemeClr val="tx1"/>
                </a:solidFill>
              </a:defRPr>
            </a:lvl5pPr>
            <a:lvl6pPr>
              <a:defRPr sz="1600">
                <a:solidFill>
                  <a:schemeClr val="tx1"/>
                </a:solidFill>
              </a:defRPr>
            </a:lvl6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
        <p:nvSpPr>
          <p:cNvPr id="7" name="Text Placeholder 6"/>
          <p:cNvSpPr>
            <a:spLocks noGrp="1"/>
          </p:cNvSpPr>
          <p:nvPr>
            <p:ph type="body" sz="quarter" idx="12"/>
          </p:nvPr>
        </p:nvSpPr>
        <p:spPr>
          <a:xfrm>
            <a:off x="6528000" y="1620000"/>
            <a:ext cx="5280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600" baseline="0" noProof="0" dirty="0" smtClean="0">
                <a:solidFill>
                  <a:schemeClr val="tx1"/>
                </a:solidFill>
                <a:latin typeface="+mn-lt"/>
                <a:ea typeface="+mn-ea"/>
                <a:cs typeface="+mn-cs"/>
              </a:defRPr>
            </a:lvl1pPr>
            <a:lvl2pPr>
              <a:defRPr sz="1600" baseline="0"/>
            </a:lvl2pPr>
            <a:lvl3pPr>
              <a:defRPr sz="1600" baseline="0"/>
            </a:lvl3pPr>
            <a:lvl4pPr>
              <a:defRPr sz="1600" baseline="0"/>
            </a:lvl4pPr>
            <a:lvl5pPr>
              <a:defRPr sz="1600" baseline="0"/>
            </a:lvl5pPr>
            <a:lvl6pPr>
              <a:defRPr sz="1600"/>
            </a:lvl6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
        <p:nvSpPr>
          <p:cNvPr id="6" name="Text Placeholder 4"/>
          <p:cNvSpPr>
            <a:spLocks noGrp="1"/>
          </p:cNvSpPr>
          <p:nvPr>
            <p:ph type="body" sz="quarter" idx="10"/>
          </p:nvPr>
        </p:nvSpPr>
        <p:spPr>
          <a:xfrm>
            <a:off x="912001" y="180000"/>
            <a:ext cx="11049041" cy="285730"/>
          </a:xfrm>
        </p:spPr>
        <p:txBody>
          <a:bodyPr/>
          <a:lstStyle>
            <a:lvl1pPr>
              <a:buNone/>
              <a:defRPr sz="1600">
                <a:solidFill>
                  <a:srgbClr val="0070C0"/>
                </a:solidFill>
                <a:latin typeface="+mn-lt"/>
              </a:defRPr>
            </a:lvl1pPr>
          </a:lstStyle>
          <a:p>
            <a:pPr lvl="0"/>
            <a:r>
              <a:rPr lang="en-US" sz="1600">
                <a:solidFill>
                  <a:schemeClr val="accent1"/>
                </a:solidFill>
              </a:rPr>
              <a:t>Click to edit Master text styles</a:t>
            </a:r>
          </a:p>
        </p:txBody>
      </p:sp>
    </p:spTree>
    <p:extLst>
      <p:ext uri="{BB962C8B-B14F-4D97-AF65-F5344CB8AC3E}">
        <p14:creationId xmlns:p14="http://schemas.microsoft.com/office/powerpoint/2010/main" val="2596321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Master #1 &gt;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36000" rIns="0" bIns="36000" rtlCol="0" anchor="t" anchorCtr="0">
            <a:noAutofit/>
          </a:bodyPr>
          <a:lstStyle>
            <a:lvl1pPr>
              <a:lnSpc>
                <a:spcPct val="110000"/>
              </a:lnSpc>
              <a:defRPr lang="en-US"/>
            </a:lvl1pPr>
          </a:lstStyle>
          <a:p>
            <a:pPr lvl="0">
              <a:lnSpc>
                <a:spcPct val="100000"/>
              </a:lnSpc>
            </a:pPr>
            <a:r>
              <a:rPr lang="en-US"/>
              <a:t>Click to edit Master title style</a:t>
            </a:r>
          </a:p>
        </p:txBody>
      </p:sp>
      <p:pic>
        <p:nvPicPr>
          <p:cNvPr id="4" name="Picture 3">
            <a:hlinkClick r:id="rId2"/>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Tree>
    <p:extLst>
      <p:ext uri="{BB962C8B-B14F-4D97-AF65-F5344CB8AC3E}">
        <p14:creationId xmlns:p14="http://schemas.microsoft.com/office/powerpoint/2010/main" val="578854591"/>
      </p:ext>
    </p:extLst>
  </p:cSld>
  <p:clrMapOvr>
    <a:masterClrMapping/>
  </p:clrMapOvr>
  <p:hf sldNum="0"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aster #1 &gt; Cus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6191194" y="1152000"/>
            <a:ext cx="5399972" cy="5040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quarter" idx="11"/>
          </p:nvPr>
        </p:nvSpPr>
        <p:spPr>
          <a:xfrm>
            <a:off x="719907" y="1152000"/>
            <a:ext cx="5399972" cy="5040000"/>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7204941"/>
      </p:ext>
    </p:extLst>
  </p:cSld>
  <p:clrMapOvr>
    <a:masterClrMapping/>
  </p:clrMapOvr>
  <p:hf sldNum="0"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ster #1 &gt; Movie (small)">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696822" y="1115905"/>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solidFill>
                <a:prstClr val="white"/>
              </a:solidFill>
            </a:endParaRPr>
          </a:p>
        </p:txBody>
      </p:sp>
      <p:sp>
        <p:nvSpPr>
          <p:cNvPr id="5" name="Media Placeholder 4"/>
          <p:cNvSpPr>
            <a:spLocks noGrp="1" noChangeAspect="1"/>
          </p:cNvSpPr>
          <p:nvPr>
            <p:ph type="media" sz="quarter" idx="11"/>
          </p:nvPr>
        </p:nvSpPr>
        <p:spPr>
          <a:xfrm>
            <a:off x="2055485" y="1091352"/>
            <a:ext cx="8082617" cy="4547064"/>
          </a:xfrm>
          <a:prstGeom prst="rect">
            <a:avLst/>
          </a:prstGeom>
        </p:spPr>
        <p:txBody>
          <a:bodyPr/>
          <a:lstStyle>
            <a:lvl1pPr marL="0" indent="0">
              <a:buNone/>
              <a:defRPr/>
            </a:lvl1pPr>
          </a:lstStyle>
          <a:p>
            <a:r>
              <a:rPr lang="en-US"/>
              <a:t>Click icon to add media</a:t>
            </a:r>
            <a:endParaRPr lang="en-US" dirty="0"/>
          </a:p>
        </p:txBody>
      </p:sp>
      <p:sp>
        <p:nvSpPr>
          <p:cNvPr id="6" name="Title 5"/>
          <p:cNvSpPr>
            <a:spLocks noGrp="1"/>
          </p:cNvSpPr>
          <p:nvPr>
            <p:ph type="title" hasCustomPrompt="1"/>
          </p:nvPr>
        </p:nvSpPr>
        <p:spPr>
          <a:xfrm>
            <a:off x="6986044" y="5792282"/>
            <a:ext cx="3152058" cy="275836"/>
          </a:xfrm>
          <a:solidFill>
            <a:schemeClr val="tx1">
              <a:lumMod val="50000"/>
            </a:schemeClr>
          </a:solidFill>
        </p:spPr>
        <p:txBody>
          <a:bodyPr lIns="108000" rIns="108000">
            <a:spAutoFit/>
          </a:bodyPr>
          <a:lstStyle>
            <a:lvl1pPr algn="r">
              <a:defRPr sz="1200" b="0"/>
            </a:lvl1pPr>
          </a:lstStyle>
          <a:p>
            <a:r>
              <a:rPr lang="en-US" dirty="0"/>
              <a:t>Click to edit reference style</a:t>
            </a:r>
          </a:p>
        </p:txBody>
      </p:sp>
    </p:spTree>
    <p:extLst>
      <p:ext uri="{BB962C8B-B14F-4D97-AF65-F5344CB8AC3E}">
        <p14:creationId xmlns:p14="http://schemas.microsoft.com/office/powerpoint/2010/main" val="453101821"/>
      </p:ext>
    </p:extLst>
  </p:cSld>
  <p:clrMapOvr>
    <a:masterClrMapping/>
  </p:clrMapOvr>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Master #1 &gt; Movie (full screen)">
    <p:spTree>
      <p:nvGrpSpPr>
        <p:cNvPr id="1" name=""/>
        <p:cNvGrpSpPr/>
        <p:nvPr/>
      </p:nvGrpSpPr>
      <p:grpSpPr>
        <a:xfrm>
          <a:off x="0" y="0"/>
          <a:ext cx="0" cy="0"/>
          <a:chOff x="0" y="0"/>
          <a:chExt cx="0" cy="0"/>
        </a:xfrm>
      </p:grpSpPr>
      <p:sp>
        <p:nvSpPr>
          <p:cNvPr id="3" name="Content Placeholder 2"/>
          <p:cNvSpPr>
            <a:spLocks noGrp="1" noChangeAspect="1"/>
          </p:cNvSpPr>
          <p:nvPr>
            <p:ph sz="quarter" idx="10" hasCustomPrompt="1"/>
          </p:nvPr>
        </p:nvSpPr>
        <p:spPr>
          <a:xfrm>
            <a:off x="0" y="0"/>
            <a:ext cx="12192000" cy="6858000"/>
          </a:xfrm>
        </p:spPr>
        <p:txBody>
          <a:bodyPr tIns="720000"/>
          <a:lstStyle>
            <a:lvl1pPr marL="0" indent="0" algn="ctr">
              <a:buNone/>
              <a:defRPr/>
            </a:lvl1pPr>
          </a:lstStyle>
          <a:p>
            <a:pPr lvl="0"/>
            <a:r>
              <a:rPr lang="en-US" dirty="0"/>
              <a:t>Click to edit content in full screen</a:t>
            </a:r>
          </a:p>
        </p:txBody>
      </p:sp>
      <p:sp>
        <p:nvSpPr>
          <p:cNvPr id="6" name="Title 5"/>
          <p:cNvSpPr>
            <a:spLocks noGrp="1"/>
          </p:cNvSpPr>
          <p:nvPr>
            <p:ph type="title" hasCustomPrompt="1"/>
          </p:nvPr>
        </p:nvSpPr>
        <p:spPr>
          <a:xfrm>
            <a:off x="7654672" y="6321814"/>
            <a:ext cx="4537329" cy="275836"/>
          </a:xfrm>
          <a:solidFill>
            <a:schemeClr val="tx1">
              <a:lumMod val="50000"/>
            </a:schemeClr>
          </a:solidFill>
        </p:spPr>
        <p:txBody>
          <a:bodyPr wrap="square" lIns="108000" rIns="180000">
            <a:spAutoFit/>
          </a:bodyPr>
          <a:lstStyle>
            <a:lvl1pPr algn="r">
              <a:defRPr sz="1200" b="0"/>
            </a:lvl1pPr>
          </a:lstStyle>
          <a:p>
            <a:r>
              <a:rPr lang="en-US" dirty="0"/>
              <a:t>Click to edit reference style</a:t>
            </a:r>
          </a:p>
        </p:txBody>
      </p:sp>
    </p:spTree>
    <p:extLst>
      <p:ext uri="{BB962C8B-B14F-4D97-AF65-F5344CB8AC3E}">
        <p14:creationId xmlns:p14="http://schemas.microsoft.com/office/powerpoint/2010/main" val="2159947340"/>
      </p:ext>
    </p:extLst>
  </p:cSld>
  <p:clrMapOvr>
    <a:masterClrMapping/>
  </p:clrMapOvr>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ster #1 &gt; Title text Pictur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6096793" y="0"/>
            <a:ext cx="550632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4" name="Text Placeholder 3"/>
          <p:cNvSpPr>
            <a:spLocks noGrp="1"/>
          </p:cNvSpPr>
          <p:nvPr>
            <p:ph type="body" sz="quarter" idx="11"/>
          </p:nvPr>
        </p:nvSpPr>
        <p:spPr>
          <a:xfrm>
            <a:off x="719907" y="1512001"/>
            <a:ext cx="5004739" cy="4537941"/>
          </a:xfrm>
          <a:prstGeom prst="rect">
            <a:avLst/>
          </a:prstGeo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3548065"/>
      </p:ext>
    </p:extLst>
  </p:cSld>
  <p:clrMapOvr>
    <a:masterClrMapping/>
  </p:clrMapOvr>
  <p:hf sldNum="0" hdr="0" dt="0"/>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aster #2 &gt; Layout 04">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796650" y="0"/>
            <a:ext cx="529521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3" name="Title 9"/>
          <p:cNvSpPr>
            <a:spLocks noGrp="1"/>
          </p:cNvSpPr>
          <p:nvPr>
            <p:ph type="title"/>
          </p:nvPr>
        </p:nvSpPr>
        <p:spPr>
          <a:xfrm>
            <a:off x="6299178" y="1840930"/>
            <a:ext cx="5039344" cy="460502"/>
          </a:xfrm>
        </p:spPr>
        <p:txBody>
          <a:bodyPr/>
          <a:lstStyle>
            <a:lvl1pPr>
              <a:defRPr sz="2800"/>
            </a:lvl1pPr>
          </a:lstStyle>
          <a:p>
            <a:r>
              <a:rPr lang="en-US"/>
              <a:t>Click to edit Master title style</a:t>
            </a:r>
          </a:p>
        </p:txBody>
      </p:sp>
      <p:sp>
        <p:nvSpPr>
          <p:cNvPr id="4" name="Text Placeholder 9"/>
          <p:cNvSpPr>
            <a:spLocks noGrp="1"/>
          </p:cNvSpPr>
          <p:nvPr>
            <p:ph type="body" sz="quarter" idx="11"/>
          </p:nvPr>
        </p:nvSpPr>
        <p:spPr>
          <a:xfrm>
            <a:off x="6299179" y="2520000"/>
            <a:ext cx="5039344" cy="3111500"/>
          </a:xfrm>
          <a:prstGeom prst="rect">
            <a:avLst/>
          </a:prstGeom>
        </p:spPr>
        <p:txBody>
          <a:bodyPr lIns="0" rIns="0"/>
          <a:lstStyle>
            <a:lvl1pPr>
              <a:spcAft>
                <a:spcPts val="600"/>
              </a:spcAft>
              <a:buClr>
                <a:schemeClr val="bg2"/>
              </a:buClr>
              <a:defRPr sz="2400"/>
            </a:lvl1pPr>
            <a:lvl2pPr>
              <a:spcAft>
                <a:spcPts val="600"/>
              </a:spcAft>
              <a:buClr>
                <a:schemeClr val="bg2"/>
              </a:buClr>
              <a:defRPr sz="2000"/>
            </a:lvl2pPr>
            <a:lvl3pPr>
              <a:spcAft>
                <a:spcPts val="600"/>
              </a:spcAft>
              <a:buClr>
                <a:schemeClr val="bg2"/>
              </a:buClr>
              <a:defRPr sz="2000"/>
            </a:lvl3pPr>
            <a:lvl4pPr>
              <a:spcAft>
                <a:spcPts val="600"/>
              </a:spcAft>
              <a:buClr>
                <a:schemeClr val="bg2"/>
              </a:buClr>
              <a:defRPr sz="2000"/>
            </a:lvl4pPr>
            <a:lvl5pPr>
              <a:spcAft>
                <a:spcPts val="600"/>
              </a:spcAft>
              <a:buClr>
                <a:schemeClr val="bg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6299179" y="973089"/>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solidFill>
                <a:prstClr val="white"/>
              </a:solidFill>
            </a:endParaRPr>
          </a:p>
        </p:txBody>
      </p:sp>
    </p:spTree>
    <p:extLst>
      <p:ext uri="{BB962C8B-B14F-4D97-AF65-F5344CB8AC3E}">
        <p14:creationId xmlns:p14="http://schemas.microsoft.com/office/powerpoint/2010/main" val="2528861941"/>
      </p:ext>
    </p:extLst>
  </p:cSld>
  <p:clrMapOvr>
    <a:masterClrMapping/>
  </p:clrMapOvr>
  <p:hf sldNum="0" hdr="0" dt="0"/>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Master #2 &gt; Layout 04">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6307903" y="0"/>
            <a:ext cx="5295211"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3" name="Title 9"/>
          <p:cNvSpPr>
            <a:spLocks noGrp="1"/>
          </p:cNvSpPr>
          <p:nvPr>
            <p:ph type="title"/>
          </p:nvPr>
        </p:nvSpPr>
        <p:spPr>
          <a:xfrm>
            <a:off x="696821" y="1840930"/>
            <a:ext cx="5144726" cy="460502"/>
          </a:xfrm>
        </p:spPr>
        <p:txBody>
          <a:bodyPr/>
          <a:lstStyle>
            <a:lvl1pPr>
              <a:defRPr sz="2800"/>
            </a:lvl1pPr>
          </a:lstStyle>
          <a:p>
            <a:r>
              <a:rPr lang="en-US"/>
              <a:t>Click to edit Master title style</a:t>
            </a:r>
          </a:p>
        </p:txBody>
      </p:sp>
      <p:sp>
        <p:nvSpPr>
          <p:cNvPr id="4" name="Text Placeholder 9"/>
          <p:cNvSpPr>
            <a:spLocks noGrp="1"/>
          </p:cNvSpPr>
          <p:nvPr>
            <p:ph type="body" sz="quarter" idx="11"/>
          </p:nvPr>
        </p:nvSpPr>
        <p:spPr>
          <a:xfrm>
            <a:off x="696822" y="2520000"/>
            <a:ext cx="5144726" cy="3111500"/>
          </a:xfrm>
          <a:prstGeom prst="rect">
            <a:avLst/>
          </a:prstGeom>
        </p:spPr>
        <p:txBody>
          <a:bodyPr lIns="0" rIns="0"/>
          <a:lstStyle>
            <a:lvl1pPr>
              <a:spcAft>
                <a:spcPts val="600"/>
              </a:spcAft>
              <a:buClr>
                <a:schemeClr val="bg2"/>
              </a:buClr>
              <a:defRPr sz="2400"/>
            </a:lvl1pPr>
            <a:lvl2pPr>
              <a:spcAft>
                <a:spcPts val="600"/>
              </a:spcAft>
              <a:buClr>
                <a:schemeClr val="bg2"/>
              </a:buClr>
              <a:defRPr sz="2000"/>
            </a:lvl2pPr>
            <a:lvl3pPr>
              <a:spcAft>
                <a:spcPts val="600"/>
              </a:spcAft>
              <a:buClr>
                <a:schemeClr val="bg2"/>
              </a:buClr>
              <a:defRPr sz="2000"/>
            </a:lvl3pPr>
            <a:lvl4pPr>
              <a:spcAft>
                <a:spcPts val="600"/>
              </a:spcAft>
              <a:buClr>
                <a:schemeClr val="bg2"/>
              </a:buClr>
              <a:defRPr sz="2000"/>
            </a:lvl4pPr>
            <a:lvl5pPr>
              <a:spcAft>
                <a:spcPts val="600"/>
              </a:spcAft>
              <a:buClr>
                <a:schemeClr val="bg2"/>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5266776" y="973089"/>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solidFill>
                <a:prstClr val="white"/>
              </a:solidFill>
            </a:endParaRPr>
          </a:p>
        </p:txBody>
      </p:sp>
    </p:spTree>
    <p:extLst>
      <p:ext uri="{BB962C8B-B14F-4D97-AF65-F5344CB8AC3E}">
        <p14:creationId xmlns:p14="http://schemas.microsoft.com/office/powerpoint/2010/main" val="3655238963"/>
      </p:ext>
    </p:extLst>
  </p:cSld>
  <p:clrMapOvr>
    <a:masterClrMapping/>
  </p:clrMapOvr>
  <p:hf sldNum="0" hdr="0" dt="0"/>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ster #1 &gt; Slide Picture 04">
    <p:spTree>
      <p:nvGrpSpPr>
        <p:cNvPr id="1" name=""/>
        <p:cNvGrpSpPr/>
        <p:nvPr/>
      </p:nvGrpSpPr>
      <p:grpSpPr>
        <a:xfrm>
          <a:off x="0" y="0"/>
          <a:ext cx="0" cy="0"/>
          <a:chOff x="0" y="0"/>
          <a:chExt cx="0" cy="0"/>
        </a:xfrm>
      </p:grpSpPr>
      <p:sp>
        <p:nvSpPr>
          <p:cNvPr id="5" name="Picture Placeholder 22">
            <a:extLst>
              <a:ext uri="{FF2B5EF4-FFF2-40B4-BE49-F238E27FC236}">
                <a16:creationId xmlns:a16="http://schemas.microsoft.com/office/drawing/2014/main" id="{FEA1AD13-2C9A-4B99-9D99-CF654A1CE15C}"/>
              </a:ext>
            </a:extLst>
          </p:cNvPr>
          <p:cNvSpPr>
            <a:spLocks noGrp="1" noChangeAspect="1"/>
          </p:cNvSpPr>
          <p:nvPr>
            <p:ph type="pic" sz="quarter" idx="10" hasCustomPrompt="1"/>
          </p:nvPr>
        </p:nvSpPr>
        <p:spPr>
          <a:xfrm>
            <a:off x="3117618" y="450230"/>
            <a:ext cx="5956764" cy="5957540"/>
          </a:xfrm>
          <a:custGeom>
            <a:avLst/>
            <a:gdLst>
              <a:gd name="connsiteX0" fmla="*/ 4134850 w 8269700"/>
              <a:gd name="connsiteY0" fmla="*/ 0 h 8269700"/>
              <a:gd name="connsiteX1" fmla="*/ 8269700 w 8269700"/>
              <a:gd name="connsiteY1" fmla="*/ 4134850 h 8269700"/>
              <a:gd name="connsiteX2" fmla="*/ 4134850 w 8269700"/>
              <a:gd name="connsiteY2" fmla="*/ 8269700 h 8269700"/>
              <a:gd name="connsiteX3" fmla="*/ 0 w 8269700"/>
              <a:gd name="connsiteY3" fmla="*/ 4134850 h 8269700"/>
              <a:gd name="connsiteX4" fmla="*/ 4134850 w 8269700"/>
              <a:gd name="connsiteY4" fmla="*/ 0 h 826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9700" h="8269700">
                <a:moveTo>
                  <a:pt x="4134850" y="0"/>
                </a:moveTo>
                <a:cubicBezTo>
                  <a:pt x="6418465" y="0"/>
                  <a:pt x="8269700" y="1851235"/>
                  <a:pt x="8269700" y="4134850"/>
                </a:cubicBezTo>
                <a:cubicBezTo>
                  <a:pt x="8269700" y="6418465"/>
                  <a:pt x="6418465" y="8269700"/>
                  <a:pt x="4134850" y="8269700"/>
                </a:cubicBezTo>
                <a:cubicBezTo>
                  <a:pt x="1851235" y="8269700"/>
                  <a:pt x="0" y="6418465"/>
                  <a:pt x="0" y="4134850"/>
                </a:cubicBezTo>
                <a:cubicBezTo>
                  <a:pt x="0" y="1851235"/>
                  <a:pt x="1851235" y="0"/>
                  <a:pt x="4134850" y="0"/>
                </a:cubicBez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Tree>
    <p:extLst>
      <p:ext uri="{BB962C8B-B14F-4D97-AF65-F5344CB8AC3E}">
        <p14:creationId xmlns:p14="http://schemas.microsoft.com/office/powerpoint/2010/main" val="1729195545"/>
      </p:ext>
    </p:extLst>
  </p:cSld>
  <p:clrMapOvr>
    <a:masterClrMapping/>
  </p:clrMapOvr>
  <p:hf sldNum="0" hdr="0" dt="0"/>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Master #1 &gt; Contact 01">
    <p:spTree>
      <p:nvGrpSpPr>
        <p:cNvPr id="1" name=""/>
        <p:cNvGrpSpPr/>
        <p:nvPr/>
      </p:nvGrpSpPr>
      <p:grpSpPr>
        <a:xfrm>
          <a:off x="0" y="0"/>
          <a:ext cx="0" cy="0"/>
          <a:chOff x="0" y="0"/>
          <a:chExt cx="0" cy="0"/>
        </a:xfrm>
      </p:grpSpPr>
      <p:sp>
        <p:nvSpPr>
          <p:cNvPr id="13" name="Text Placeholder 11"/>
          <p:cNvSpPr>
            <a:spLocks noGrp="1"/>
          </p:cNvSpPr>
          <p:nvPr>
            <p:ph type="body" sz="quarter" idx="14" hasCustomPrompt="1"/>
          </p:nvPr>
        </p:nvSpPr>
        <p:spPr>
          <a:xfrm>
            <a:off x="1517286" y="2281563"/>
            <a:ext cx="5363016" cy="2367900"/>
          </a:xfrm>
          <a:prstGeom prst="rect">
            <a:avLst/>
          </a:prstGeom>
        </p:spPr>
        <p:txBody>
          <a:bodyPr anchor="ctr" anchorCtr="0">
            <a:noAutofit/>
          </a:bodyPr>
          <a:lstStyle>
            <a:lvl1pPr marL="0" indent="0" algn="l">
              <a:spcAft>
                <a:spcPts val="600"/>
              </a:spcAft>
              <a:buNone/>
              <a:defRPr sz="2000" baseline="0">
                <a:solidFill>
                  <a:schemeClr val="tx1"/>
                </a:solidFill>
              </a:defRPr>
            </a:lvl1pPr>
            <a:lvl2pPr marL="457154" indent="0">
              <a:buNone/>
              <a:defRPr/>
            </a:lvl2pPr>
            <a:lvl3pPr marL="914309" indent="0">
              <a:buNone/>
              <a:defRPr/>
            </a:lvl3pPr>
            <a:lvl4pPr marL="1371463" indent="0">
              <a:buNone/>
              <a:defRPr/>
            </a:lvl4pPr>
            <a:lvl5pPr marL="1828617" indent="0">
              <a:buNone/>
              <a:defRPr/>
            </a:lvl5pPr>
          </a:lstStyle>
          <a:p>
            <a:pPr lvl="0"/>
            <a:r>
              <a:rPr lang="en-US" dirty="0"/>
              <a:t>Click to edit contact details</a:t>
            </a:r>
            <a:endParaRPr lang="fr-CH" dirty="0"/>
          </a:p>
        </p:txBody>
      </p:sp>
      <p:pic>
        <p:nvPicPr>
          <p:cNvPr id="7" name="Picture 6">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8515" y="3891179"/>
            <a:ext cx="719906" cy="720000"/>
          </a:xfrm>
          <a:prstGeom prst="ellipse">
            <a:avLst/>
          </a:prstGeom>
        </p:spPr>
      </p:pic>
      <p:pic>
        <p:nvPicPr>
          <p:cNvPr id="8" name="Picture 7">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8515" y="2872834"/>
            <a:ext cx="719906" cy="720000"/>
          </a:xfrm>
          <a:prstGeom prst="ellipse">
            <a:avLst/>
          </a:prstGeom>
        </p:spPr>
      </p:pic>
      <p:pic>
        <p:nvPicPr>
          <p:cNvPr id="15" name="Picture 14">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9829" y="2872834"/>
            <a:ext cx="719906" cy="720000"/>
          </a:xfrm>
          <a:prstGeom prst="ellipse">
            <a:avLst/>
          </a:prstGeom>
        </p:spPr>
      </p:pic>
      <p:pic>
        <p:nvPicPr>
          <p:cNvPr id="16" name="Picture 15">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72867" y="3891179"/>
            <a:ext cx="719906" cy="720000"/>
          </a:xfrm>
          <a:prstGeom prst="ellipse">
            <a:avLst/>
          </a:prstGeom>
        </p:spPr>
      </p:pic>
    </p:spTree>
    <p:extLst>
      <p:ext uri="{BB962C8B-B14F-4D97-AF65-F5344CB8AC3E}">
        <p14:creationId xmlns:p14="http://schemas.microsoft.com/office/powerpoint/2010/main" val="4134133016"/>
      </p:ext>
    </p:extLst>
  </p:cSld>
  <p:clrMapOvr>
    <a:masterClrMapping/>
  </p:clrMapOvr>
  <p:hf sldNum="0" hdr="0" dt="0"/>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ster #2 &gt; Layout 0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696823" y="0"/>
            <a:ext cx="4586184" cy="6858000"/>
          </a:xfrm>
          <a:prstGeom prst="rect">
            <a:avLst/>
          </a:prstGeom>
        </p:spPr>
        <p:txBody>
          <a:bodyPr anchor="ctr" anchorCtr="0"/>
          <a:lstStyle>
            <a:lvl1pPr marL="0" indent="0" algn="ctr">
              <a:buNone/>
              <a:defRPr/>
            </a:lvl1pPr>
          </a:lstStyle>
          <a:p>
            <a:r>
              <a:rPr lang="fr-CH" dirty="0"/>
              <a:t> </a:t>
            </a:r>
          </a:p>
          <a:p>
            <a:endParaRPr lang="fr-CH" dirty="0"/>
          </a:p>
          <a:p>
            <a:r>
              <a:rPr lang="fr-CH" dirty="0"/>
              <a:t>insert </a:t>
            </a:r>
            <a:r>
              <a:rPr lang="fr-CH" dirty="0" err="1"/>
              <a:t>picture</a:t>
            </a:r>
            <a:endParaRPr lang="en-US" dirty="0"/>
          </a:p>
        </p:txBody>
      </p:sp>
      <p:sp>
        <p:nvSpPr>
          <p:cNvPr id="10" name="Title 9"/>
          <p:cNvSpPr>
            <a:spLocks noGrp="1"/>
          </p:cNvSpPr>
          <p:nvPr>
            <p:ph type="title"/>
          </p:nvPr>
        </p:nvSpPr>
        <p:spPr>
          <a:xfrm>
            <a:off x="5521908" y="2173393"/>
            <a:ext cx="5846231" cy="818410"/>
          </a:xfrm>
        </p:spPr>
        <p:txBody>
          <a:bodyPr>
            <a:noAutofit/>
          </a:bodyPr>
          <a:lstStyle>
            <a:lvl1pPr>
              <a:defRPr sz="2400"/>
            </a:lvl1pPr>
          </a:lstStyle>
          <a:p>
            <a:r>
              <a:rPr lang="en-US"/>
              <a:t>Click to edit Master title style</a:t>
            </a:r>
          </a:p>
        </p:txBody>
      </p:sp>
      <p:sp>
        <p:nvSpPr>
          <p:cNvPr id="21" name="Freeform 5">
            <a:extLst>
              <a:ext uri="{FF2B5EF4-FFF2-40B4-BE49-F238E27FC236}">
                <a16:creationId xmlns:a16="http://schemas.microsoft.com/office/drawing/2014/main" id="{F7BA31D7-C735-456F-99B4-7CBC14D4C42E}"/>
              </a:ext>
            </a:extLst>
          </p:cNvPr>
          <p:cNvSpPr>
            <a:spLocks noEditPoints="1"/>
          </p:cNvSpPr>
          <p:nvPr/>
        </p:nvSpPr>
        <p:spPr bwMode="auto">
          <a:xfrm rot="10800000" flipH="1">
            <a:off x="5521908" y="1360715"/>
            <a:ext cx="574771" cy="528501"/>
          </a:xfrm>
          <a:custGeom>
            <a:avLst/>
            <a:gdLst>
              <a:gd name="T0" fmla="*/ 0 w 707"/>
              <a:gd name="T1" fmla="*/ 547 h 650"/>
              <a:gd name="T2" fmla="*/ 221 w 707"/>
              <a:gd name="T3" fmla="*/ 325 h 650"/>
              <a:gd name="T4" fmla="*/ 0 w 707"/>
              <a:gd name="T5" fmla="*/ 88 h 650"/>
              <a:gd name="T6" fmla="*/ 89 w 707"/>
              <a:gd name="T7" fmla="*/ 0 h 650"/>
              <a:gd name="T8" fmla="*/ 413 w 707"/>
              <a:gd name="T9" fmla="*/ 325 h 650"/>
              <a:gd name="T10" fmla="*/ 89 w 707"/>
              <a:gd name="T11" fmla="*/ 650 h 650"/>
              <a:gd name="T12" fmla="*/ 0 w 707"/>
              <a:gd name="T13" fmla="*/ 547 h 650"/>
              <a:gd name="T14" fmla="*/ 383 w 707"/>
              <a:gd name="T15" fmla="*/ 0 h 650"/>
              <a:gd name="T16" fmla="*/ 707 w 707"/>
              <a:gd name="T17" fmla="*/ 325 h 650"/>
              <a:gd name="T18" fmla="*/ 383 w 707"/>
              <a:gd name="T19" fmla="*/ 650 h 650"/>
              <a:gd name="T20" fmla="*/ 295 w 707"/>
              <a:gd name="T21" fmla="*/ 547 h 650"/>
              <a:gd name="T22" fmla="*/ 531 w 707"/>
              <a:gd name="T23" fmla="*/ 325 h 650"/>
              <a:gd name="T24" fmla="*/ 295 w 707"/>
              <a:gd name="T25" fmla="*/ 88 h 650"/>
              <a:gd name="T26" fmla="*/ 383 w 707"/>
              <a:gd name="T27"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650">
                <a:moveTo>
                  <a:pt x="0" y="547"/>
                </a:moveTo>
                <a:lnTo>
                  <a:pt x="221" y="325"/>
                </a:lnTo>
                <a:lnTo>
                  <a:pt x="0" y="88"/>
                </a:lnTo>
                <a:lnTo>
                  <a:pt x="89" y="0"/>
                </a:lnTo>
                <a:lnTo>
                  <a:pt x="413" y="325"/>
                </a:lnTo>
                <a:lnTo>
                  <a:pt x="89" y="650"/>
                </a:lnTo>
                <a:lnTo>
                  <a:pt x="0" y="547"/>
                </a:lnTo>
                <a:close/>
                <a:moveTo>
                  <a:pt x="383" y="0"/>
                </a:moveTo>
                <a:lnTo>
                  <a:pt x="707" y="325"/>
                </a:lnTo>
                <a:lnTo>
                  <a:pt x="383" y="650"/>
                </a:lnTo>
                <a:lnTo>
                  <a:pt x="295" y="547"/>
                </a:lnTo>
                <a:lnTo>
                  <a:pt x="531" y="325"/>
                </a:lnTo>
                <a:lnTo>
                  <a:pt x="295" y="88"/>
                </a:lnTo>
                <a:lnTo>
                  <a:pt x="383" y="0"/>
                </a:lnTo>
                <a:close/>
              </a:path>
            </a:pathLst>
          </a:custGeom>
          <a:solidFill>
            <a:schemeClr val="bg2"/>
          </a:solidFill>
          <a:ln>
            <a:noFill/>
          </a:ln>
        </p:spPr>
        <p:txBody>
          <a:bodyPr vert="horz" wrap="square" lIns="45714" tIns="22857" rIns="45714" bIns="22857" numCol="1" anchor="t" anchorCtr="0" compatLnSpc="1">
            <a:prstTxWarp prst="textNoShape">
              <a:avLst/>
            </a:prstTxWarp>
          </a:bodyPr>
          <a:lstStyle/>
          <a:p>
            <a:endParaRPr lang="en-US" sz="600">
              <a:solidFill>
                <a:prstClr val="white"/>
              </a:solidFill>
            </a:endParaRPr>
          </a:p>
        </p:txBody>
      </p:sp>
      <p:sp>
        <p:nvSpPr>
          <p:cNvPr id="23" name="Text Placeholder 22"/>
          <p:cNvSpPr>
            <a:spLocks noGrp="1"/>
          </p:cNvSpPr>
          <p:nvPr>
            <p:ph type="body" sz="quarter" idx="11"/>
          </p:nvPr>
        </p:nvSpPr>
        <p:spPr>
          <a:xfrm>
            <a:off x="5522194"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26" name="Text Placeholder 22"/>
          <p:cNvSpPr>
            <a:spLocks noGrp="1"/>
          </p:cNvSpPr>
          <p:nvPr>
            <p:ph type="body" sz="quarter" idx="12"/>
          </p:nvPr>
        </p:nvSpPr>
        <p:spPr>
          <a:xfrm>
            <a:off x="7545283"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27" name="Text Placeholder 22"/>
          <p:cNvSpPr>
            <a:spLocks noGrp="1"/>
          </p:cNvSpPr>
          <p:nvPr>
            <p:ph type="body" sz="quarter" idx="13"/>
          </p:nvPr>
        </p:nvSpPr>
        <p:spPr>
          <a:xfrm>
            <a:off x="9568373" y="3511686"/>
            <a:ext cx="1799766" cy="2084388"/>
          </a:xfrm>
          <a:prstGeom prst="rect">
            <a:avLst/>
          </a:prstGeom>
        </p:spPr>
        <p:txBody>
          <a:bodyPr>
            <a:noAutofit/>
          </a:bodyPr>
          <a:lstStyle>
            <a:lvl1pPr marL="0" indent="0" algn="l">
              <a:spcAft>
                <a:spcPts val="600"/>
              </a:spcAft>
              <a:buNone/>
              <a:defRPr sz="1800"/>
            </a:lvl1pPr>
            <a:lvl2pPr marL="457154" indent="0" algn="l">
              <a:buNone/>
              <a:defRPr sz="1800"/>
            </a:lvl2pPr>
            <a:lvl3pPr marL="914309" indent="0" algn="l">
              <a:buNone/>
              <a:defRPr sz="1800"/>
            </a:lvl3pPr>
            <a:lvl4pPr marL="1371463" indent="0" algn="l">
              <a:buNone/>
              <a:defRPr sz="1800"/>
            </a:lvl4pPr>
            <a:lvl5pPr marL="1828617" indent="0" algn="l">
              <a:buNone/>
              <a:defRPr sz="1800"/>
            </a:lvl5pPr>
          </a:lstStyle>
          <a:p>
            <a:pPr lvl="0"/>
            <a:r>
              <a:rPr lang="en-US"/>
              <a:t>Click to edit Master text styles</a:t>
            </a:r>
          </a:p>
        </p:txBody>
      </p:sp>
      <p:sp>
        <p:nvSpPr>
          <p:cNvPr id="5" name="Text Placeholder 4"/>
          <p:cNvSpPr>
            <a:spLocks noGrp="1"/>
          </p:cNvSpPr>
          <p:nvPr>
            <p:ph type="body" sz="quarter" idx="14"/>
          </p:nvPr>
        </p:nvSpPr>
        <p:spPr>
          <a:xfrm>
            <a:off x="5522193" y="3155233"/>
            <a:ext cx="1799766" cy="309958"/>
          </a:xfrm>
          <a:noFill/>
        </p:spPr>
        <p:txBody>
          <a:bodyPr wrap="square" lIns="90000" tIns="46800" rIns="90000" bIns="46800" rtlCol="0" anchor="b" anchorCtr="0">
            <a:noAutofit/>
          </a:bodyPr>
          <a:lstStyle>
            <a:lvl1pPr marL="0" indent="0">
              <a:spcAft>
                <a:spcPts val="0"/>
              </a:spcAft>
              <a:buNone/>
              <a:defRPr lang="en-US" sz="1400" b="1" baseline="0" smtClean="0">
                <a:solidFill>
                  <a:schemeClr val="bg2"/>
                </a:solidFill>
              </a:defRPr>
            </a:lvl1pPr>
            <a:lvl2pPr>
              <a:defRPr lang="en-US" sz="900" smtClean="0">
                <a:latin typeface="+mn-lt"/>
              </a:defRPr>
            </a:lvl2pPr>
            <a:lvl3pPr>
              <a:defRPr lang="en-US" sz="900" smtClean="0">
                <a:latin typeface="+mn-lt"/>
              </a:defRPr>
            </a:lvl3pPr>
            <a:lvl4pPr>
              <a:defRPr lang="en-US" sz="900" smtClean="0">
                <a:latin typeface="+mn-lt"/>
              </a:defRPr>
            </a:lvl4pPr>
            <a:lvl5pPr>
              <a:defRPr lang="en-US" sz="900">
                <a:latin typeface="+mn-lt"/>
              </a:defRPr>
            </a:lvl5pPr>
          </a:lstStyle>
          <a:p>
            <a:pPr marL="0" lvl="0" defTabSz="228577"/>
            <a:r>
              <a:rPr lang="en-US"/>
              <a:t>Click to edit Master text styles</a:t>
            </a:r>
          </a:p>
        </p:txBody>
      </p:sp>
      <p:sp>
        <p:nvSpPr>
          <p:cNvPr id="16" name="Text Placeholder 15"/>
          <p:cNvSpPr>
            <a:spLocks noGrp="1"/>
          </p:cNvSpPr>
          <p:nvPr>
            <p:ph type="body" sz="quarter" idx="15"/>
          </p:nvPr>
        </p:nvSpPr>
        <p:spPr>
          <a:xfrm>
            <a:off x="7545992" y="3196042"/>
            <a:ext cx="1799766" cy="288000"/>
          </a:xfrm>
        </p:spPr>
        <p:txBody>
          <a:bodyPr lIns="90000" tIns="46800" rIns="90000" bIns="46800" anchor="b" anchorCtr="0">
            <a:noAutofit/>
          </a:bodyPr>
          <a:lstStyle>
            <a:lvl1pPr marL="0" indent="0">
              <a:spcAft>
                <a:spcPts val="0"/>
              </a:spcAft>
              <a:buNone/>
              <a:defRPr lang="en-US" sz="1400" b="1" kern="1200" baseline="0" dirty="0" smtClean="0">
                <a:solidFill>
                  <a:schemeClr val="bg2"/>
                </a:solidFill>
                <a:latin typeface="+mj-lt"/>
                <a:ea typeface="+mn-ea"/>
                <a:cs typeface="+mn-cs"/>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
        <p:nvSpPr>
          <p:cNvPr id="24" name="Text Placeholder 15"/>
          <p:cNvSpPr>
            <a:spLocks noGrp="1"/>
          </p:cNvSpPr>
          <p:nvPr>
            <p:ph type="body" sz="quarter" idx="16"/>
          </p:nvPr>
        </p:nvSpPr>
        <p:spPr>
          <a:xfrm>
            <a:off x="9569734" y="3196042"/>
            <a:ext cx="1799766" cy="288000"/>
          </a:xfrm>
        </p:spPr>
        <p:txBody>
          <a:bodyPr lIns="90000" tIns="46800" rIns="90000" bIns="46800" anchor="b" anchorCtr="0">
            <a:noAutofit/>
          </a:bodyPr>
          <a:lstStyle>
            <a:lvl1pPr marL="0" indent="0">
              <a:spcAft>
                <a:spcPts val="0"/>
              </a:spcAft>
              <a:buNone/>
              <a:defRPr lang="en-US" sz="1400" b="1" kern="1200" baseline="0" dirty="0" smtClean="0">
                <a:solidFill>
                  <a:schemeClr val="bg2"/>
                </a:solidFill>
                <a:latin typeface="+mj-lt"/>
                <a:ea typeface="+mn-ea"/>
                <a:cs typeface="+mn-cs"/>
              </a:defRPr>
            </a:lvl1pPr>
            <a:lvl2pPr marL="457154" indent="0">
              <a:buNone/>
              <a:defRPr/>
            </a:lvl2pPr>
            <a:lvl3pPr marL="914309" indent="0">
              <a:buNone/>
              <a:defRPr/>
            </a:lvl3pPr>
            <a:lvl4pPr marL="1371463" indent="0">
              <a:buNone/>
              <a:defRPr/>
            </a:lvl4pPr>
            <a:lvl5pPr marL="1828617" indent="0">
              <a:buNone/>
              <a:defRPr/>
            </a:lvl5pPr>
          </a:lstStyle>
          <a:p>
            <a:pPr lvl="0"/>
            <a:r>
              <a:rPr lang="en-US"/>
              <a:t>Click to edit Master text styles</a:t>
            </a:r>
          </a:p>
        </p:txBody>
      </p:sp>
    </p:spTree>
    <p:extLst>
      <p:ext uri="{BB962C8B-B14F-4D97-AF65-F5344CB8AC3E}">
        <p14:creationId xmlns:p14="http://schemas.microsoft.com/office/powerpoint/2010/main" val="2406938564"/>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two contents - no heading">
    <p:spTree>
      <p:nvGrpSpPr>
        <p:cNvPr id="1" name=""/>
        <p:cNvGrpSpPr/>
        <p:nvPr/>
      </p:nvGrpSpPr>
      <p:grpSpPr>
        <a:xfrm>
          <a:off x="0" y="0"/>
          <a:ext cx="0" cy="0"/>
          <a:chOff x="0" y="0"/>
          <a:chExt cx="0" cy="0"/>
        </a:xfrm>
      </p:grpSpPr>
      <p:sp>
        <p:nvSpPr>
          <p:cNvPr id="2" name="Title 1"/>
          <p:cNvSpPr>
            <a:spLocks noGrp="1"/>
          </p:cNvSpPr>
          <p:nvPr>
            <p:ph type="title"/>
          </p:nvPr>
        </p:nvSpPr>
        <p:spPr>
          <a:xfrm>
            <a:off x="912001" y="547689"/>
            <a:ext cx="10826751" cy="719137"/>
          </a:xfrm>
        </p:spPr>
        <p:txBody>
          <a:bodyPr/>
          <a:lstStyle/>
          <a:p>
            <a:r>
              <a:rPr lang="en-US" noProof="0"/>
              <a:t>Click to edit Master title style</a:t>
            </a:r>
            <a:endParaRPr lang="fr-FR" noProof="0"/>
          </a:p>
        </p:txBody>
      </p:sp>
      <p:sp>
        <p:nvSpPr>
          <p:cNvPr id="5" name="Text Placeholder 4"/>
          <p:cNvSpPr>
            <a:spLocks noGrp="1"/>
          </p:cNvSpPr>
          <p:nvPr>
            <p:ph type="body" sz="quarter" idx="11"/>
          </p:nvPr>
        </p:nvSpPr>
        <p:spPr>
          <a:xfrm>
            <a:off x="912000" y="1620000"/>
            <a:ext cx="5280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600" baseline="0" noProof="0" dirty="0" smtClean="0">
                <a:solidFill>
                  <a:schemeClr val="tx1"/>
                </a:solidFill>
                <a:latin typeface="+mn-lt"/>
                <a:ea typeface="+mn-ea"/>
                <a:cs typeface="+mn-cs"/>
              </a:defRPr>
            </a:lvl1pPr>
            <a:lvl2pPr>
              <a:defRPr sz="1600" baseline="0"/>
            </a:lvl2pPr>
            <a:lvl3pPr>
              <a:defRPr sz="1600" baseline="0"/>
            </a:lvl3pPr>
            <a:lvl4pPr>
              <a:defRPr sz="1600" baseline="0"/>
            </a:lvl4pPr>
            <a:lvl5pPr>
              <a:defRPr sz="1600" baseline="0"/>
            </a:lvl5pPr>
            <a:lvl6pPr>
              <a:defRPr sz="1600"/>
            </a:lvl6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
        <p:nvSpPr>
          <p:cNvPr id="7" name="Text Placeholder 6"/>
          <p:cNvSpPr>
            <a:spLocks noGrp="1"/>
          </p:cNvSpPr>
          <p:nvPr>
            <p:ph type="body" sz="quarter" idx="12"/>
          </p:nvPr>
        </p:nvSpPr>
        <p:spPr>
          <a:xfrm>
            <a:off x="6528000" y="1620000"/>
            <a:ext cx="5280000" cy="4572000"/>
          </a:xfrm>
        </p:spPr>
        <p:txBody>
          <a:bodyPr/>
          <a:lstStyle>
            <a:lvl1pPr marL="271463" indent="-271463" algn="l" rtl="0" eaLnBrk="1" fontAlgn="base" hangingPunct="1">
              <a:lnSpc>
                <a:spcPct val="120000"/>
              </a:lnSpc>
              <a:spcBef>
                <a:spcPct val="30000"/>
              </a:spcBef>
              <a:spcAft>
                <a:spcPct val="0"/>
              </a:spcAft>
              <a:buClr>
                <a:schemeClr val="accent1"/>
              </a:buClr>
              <a:buSzPct val="80000"/>
              <a:buFontTx/>
              <a:buBlip>
                <a:blip r:embed="rId2"/>
              </a:buBlip>
              <a:defRPr lang="en-US" sz="1600" baseline="0" noProof="0" dirty="0" smtClean="0">
                <a:solidFill>
                  <a:schemeClr val="tx1"/>
                </a:solidFill>
                <a:latin typeface="+mn-lt"/>
                <a:ea typeface="+mn-ea"/>
                <a:cs typeface="+mn-cs"/>
              </a:defRPr>
            </a:lvl1pPr>
            <a:lvl2pPr>
              <a:defRPr sz="1600" baseline="0"/>
            </a:lvl2pPr>
            <a:lvl3pPr>
              <a:defRPr sz="1600" baseline="0"/>
            </a:lvl3pPr>
            <a:lvl4pPr>
              <a:defRPr sz="1600" baseline="0"/>
            </a:lvl4pPr>
            <a:lvl5pPr>
              <a:defRPr sz="1600" baseline="0"/>
            </a:lvl5pPr>
            <a:lvl6pPr>
              <a:defRPr sz="1600"/>
            </a:lvl6pPr>
          </a:lstStyle>
          <a:p>
            <a:pPr marL="271463" lvl="0" indent="-271463" algn="l" rtl="0" eaLnBrk="1" fontAlgn="base" hangingPunct="1">
              <a:lnSpc>
                <a:spcPct val="120000"/>
              </a:lnSpc>
              <a:spcBef>
                <a:spcPct val="30000"/>
              </a:spcBef>
              <a:spcAft>
                <a:spcPct val="0"/>
              </a:spcAft>
              <a:buClr>
                <a:schemeClr val="accent1"/>
              </a:buClr>
              <a:buSzPct val="80000"/>
              <a:buFontTx/>
              <a:buBlip>
                <a:blip r:embed="rId2"/>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Tree>
    <p:extLst>
      <p:ext uri="{BB962C8B-B14F-4D97-AF65-F5344CB8AC3E}">
        <p14:creationId xmlns:p14="http://schemas.microsoft.com/office/powerpoint/2010/main" val="11551211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ster #2 &gt; Mosaic">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AE8812-B0BB-4D98-AA9C-35BDA1CAEDD9}"/>
              </a:ext>
            </a:extLst>
          </p:cNvPr>
          <p:cNvSpPr>
            <a:spLocks noGrp="1" noChangeAspect="1"/>
          </p:cNvSpPr>
          <p:nvPr>
            <p:ph type="pic" sz="quarter" idx="11" hasCustomPrompt="1"/>
          </p:nvPr>
        </p:nvSpPr>
        <p:spPr>
          <a:xfrm>
            <a:off x="1162693" y="250417"/>
            <a:ext cx="9866615" cy="6393550"/>
          </a:xfrm>
          <a:custGeom>
            <a:avLst/>
            <a:gdLst>
              <a:gd name="connsiteX0" fmla="*/ 12143513 w 19735799"/>
              <a:gd name="connsiteY0" fmla="*/ 9240409 h 12787099"/>
              <a:gd name="connsiteX1" fmla="*/ 15685269 w 19735799"/>
              <a:gd name="connsiteY1" fmla="*/ 9240409 h 12787099"/>
              <a:gd name="connsiteX2" fmla="*/ 15685269 w 19735799"/>
              <a:gd name="connsiteY2" fmla="*/ 12787099 h 12787099"/>
              <a:gd name="connsiteX3" fmla="*/ 12143513 w 19735799"/>
              <a:gd name="connsiteY3" fmla="*/ 12787099 h 12787099"/>
              <a:gd name="connsiteX4" fmla="*/ 4050531 w 19735799"/>
              <a:gd name="connsiteY4" fmla="*/ 9240409 h 12787099"/>
              <a:gd name="connsiteX5" fmla="*/ 7592284 w 19735799"/>
              <a:gd name="connsiteY5" fmla="*/ 9240409 h 12787099"/>
              <a:gd name="connsiteX6" fmla="*/ 7592284 w 19735799"/>
              <a:gd name="connsiteY6" fmla="*/ 12787099 h 12787099"/>
              <a:gd name="connsiteX7" fmla="*/ 4050531 w 19735799"/>
              <a:gd name="connsiteY7" fmla="*/ 12787099 h 12787099"/>
              <a:gd name="connsiteX8" fmla="*/ 16194043 w 19735799"/>
              <a:gd name="connsiteY8" fmla="*/ 8110925 h 12787099"/>
              <a:gd name="connsiteX9" fmla="*/ 19735799 w 19735799"/>
              <a:gd name="connsiteY9" fmla="*/ 8110925 h 12787099"/>
              <a:gd name="connsiteX10" fmla="*/ 19735799 w 19735799"/>
              <a:gd name="connsiteY10" fmla="*/ 11657615 h 12787099"/>
              <a:gd name="connsiteX11" fmla="*/ 16194043 w 19735799"/>
              <a:gd name="connsiteY11" fmla="*/ 11657615 h 12787099"/>
              <a:gd name="connsiteX12" fmla="*/ 8092984 w 19735799"/>
              <a:gd name="connsiteY12" fmla="*/ 8110925 h 12787099"/>
              <a:gd name="connsiteX13" fmla="*/ 11634740 w 19735799"/>
              <a:gd name="connsiteY13" fmla="*/ 8110925 h 12787099"/>
              <a:gd name="connsiteX14" fmla="*/ 11634740 w 19735799"/>
              <a:gd name="connsiteY14" fmla="*/ 11657615 h 12787099"/>
              <a:gd name="connsiteX15" fmla="*/ 8092984 w 19735799"/>
              <a:gd name="connsiteY15" fmla="*/ 11657615 h 12787099"/>
              <a:gd name="connsiteX16" fmla="*/ 0 w 19735799"/>
              <a:gd name="connsiteY16" fmla="*/ 8110925 h 12787099"/>
              <a:gd name="connsiteX17" fmla="*/ 3541757 w 19735799"/>
              <a:gd name="connsiteY17" fmla="*/ 8110925 h 12787099"/>
              <a:gd name="connsiteX18" fmla="*/ 3541757 w 19735799"/>
              <a:gd name="connsiteY18" fmla="*/ 11657615 h 12787099"/>
              <a:gd name="connsiteX19" fmla="*/ 0 w 19735799"/>
              <a:gd name="connsiteY19" fmla="*/ 11657615 h 12787099"/>
              <a:gd name="connsiteX20" fmla="*/ 12143513 w 19735799"/>
              <a:gd name="connsiteY20" fmla="*/ 5184948 h 12787099"/>
              <a:gd name="connsiteX21" fmla="*/ 15685269 w 19735799"/>
              <a:gd name="connsiteY21" fmla="*/ 5184948 h 12787099"/>
              <a:gd name="connsiteX22" fmla="*/ 15685269 w 19735799"/>
              <a:gd name="connsiteY22" fmla="*/ 8731636 h 12787099"/>
              <a:gd name="connsiteX23" fmla="*/ 12143513 w 19735799"/>
              <a:gd name="connsiteY23" fmla="*/ 8731636 h 12787099"/>
              <a:gd name="connsiteX24" fmla="*/ 4050531 w 19735799"/>
              <a:gd name="connsiteY24" fmla="*/ 5184948 h 12787099"/>
              <a:gd name="connsiteX25" fmla="*/ 7592284 w 19735799"/>
              <a:gd name="connsiteY25" fmla="*/ 5184948 h 12787099"/>
              <a:gd name="connsiteX26" fmla="*/ 7592284 w 19735799"/>
              <a:gd name="connsiteY26" fmla="*/ 8731636 h 12787099"/>
              <a:gd name="connsiteX27" fmla="*/ 4050531 w 19735799"/>
              <a:gd name="connsiteY27" fmla="*/ 8731636 h 12787099"/>
              <a:gd name="connsiteX28" fmla="*/ 16194043 w 19735799"/>
              <a:gd name="connsiteY28" fmla="*/ 4055463 h 12787099"/>
              <a:gd name="connsiteX29" fmla="*/ 19735799 w 19735799"/>
              <a:gd name="connsiteY29" fmla="*/ 4055463 h 12787099"/>
              <a:gd name="connsiteX30" fmla="*/ 19735799 w 19735799"/>
              <a:gd name="connsiteY30" fmla="*/ 7602152 h 12787099"/>
              <a:gd name="connsiteX31" fmla="*/ 16194043 w 19735799"/>
              <a:gd name="connsiteY31" fmla="*/ 7602152 h 12787099"/>
              <a:gd name="connsiteX32" fmla="*/ 1 w 19735799"/>
              <a:gd name="connsiteY32" fmla="*/ 4055463 h 12787099"/>
              <a:gd name="connsiteX33" fmla="*/ 3541757 w 19735799"/>
              <a:gd name="connsiteY33" fmla="*/ 4055463 h 12787099"/>
              <a:gd name="connsiteX34" fmla="*/ 3541757 w 19735799"/>
              <a:gd name="connsiteY34" fmla="*/ 7602152 h 12787099"/>
              <a:gd name="connsiteX35" fmla="*/ 1 w 19735799"/>
              <a:gd name="connsiteY35" fmla="*/ 7602152 h 12787099"/>
              <a:gd name="connsiteX36" fmla="*/ 12143513 w 19735799"/>
              <a:gd name="connsiteY36" fmla="*/ 1129485 h 12787099"/>
              <a:gd name="connsiteX37" fmla="*/ 15685269 w 19735799"/>
              <a:gd name="connsiteY37" fmla="*/ 1129485 h 12787099"/>
              <a:gd name="connsiteX38" fmla="*/ 15685269 w 19735799"/>
              <a:gd name="connsiteY38" fmla="*/ 4676174 h 12787099"/>
              <a:gd name="connsiteX39" fmla="*/ 12143513 w 19735799"/>
              <a:gd name="connsiteY39" fmla="*/ 4676174 h 12787099"/>
              <a:gd name="connsiteX40" fmla="*/ 4050534 w 19735799"/>
              <a:gd name="connsiteY40" fmla="*/ 1129485 h 12787099"/>
              <a:gd name="connsiteX41" fmla="*/ 7592284 w 19735799"/>
              <a:gd name="connsiteY41" fmla="*/ 1129485 h 12787099"/>
              <a:gd name="connsiteX42" fmla="*/ 7592284 w 19735799"/>
              <a:gd name="connsiteY42" fmla="*/ 4676174 h 12787099"/>
              <a:gd name="connsiteX43" fmla="*/ 4050534 w 19735799"/>
              <a:gd name="connsiteY43" fmla="*/ 4676174 h 12787099"/>
              <a:gd name="connsiteX44" fmla="*/ 8092984 w 19735799"/>
              <a:gd name="connsiteY44" fmla="*/ 1 h 12787099"/>
              <a:gd name="connsiteX45" fmla="*/ 11634740 w 19735799"/>
              <a:gd name="connsiteY45" fmla="*/ 1 h 12787099"/>
              <a:gd name="connsiteX46" fmla="*/ 11634740 w 19735799"/>
              <a:gd name="connsiteY46" fmla="*/ 3546690 h 12787099"/>
              <a:gd name="connsiteX47" fmla="*/ 8092984 w 19735799"/>
              <a:gd name="connsiteY47" fmla="*/ 3546690 h 12787099"/>
              <a:gd name="connsiteX48" fmla="*/ 2 w 19735799"/>
              <a:gd name="connsiteY48" fmla="*/ 1 h 12787099"/>
              <a:gd name="connsiteX49" fmla="*/ 3541760 w 19735799"/>
              <a:gd name="connsiteY49" fmla="*/ 1 h 12787099"/>
              <a:gd name="connsiteX50" fmla="*/ 3541760 w 19735799"/>
              <a:gd name="connsiteY50" fmla="*/ 3546690 h 12787099"/>
              <a:gd name="connsiteX51" fmla="*/ 2 w 19735799"/>
              <a:gd name="connsiteY51" fmla="*/ 3546690 h 12787099"/>
              <a:gd name="connsiteX52" fmla="*/ 16194043 w 19735799"/>
              <a:gd name="connsiteY52" fmla="*/ 0 h 12787099"/>
              <a:gd name="connsiteX53" fmla="*/ 19735799 w 19735799"/>
              <a:gd name="connsiteY53" fmla="*/ 0 h 12787099"/>
              <a:gd name="connsiteX54" fmla="*/ 19735799 w 19735799"/>
              <a:gd name="connsiteY54" fmla="*/ 3546690 h 12787099"/>
              <a:gd name="connsiteX55" fmla="*/ 16194043 w 19735799"/>
              <a:gd name="connsiteY55" fmla="*/ 3546690 h 1278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735799" h="12787099">
                <a:moveTo>
                  <a:pt x="12143513" y="9240409"/>
                </a:moveTo>
                <a:lnTo>
                  <a:pt x="15685269" y="9240409"/>
                </a:lnTo>
                <a:lnTo>
                  <a:pt x="15685269" y="12787099"/>
                </a:lnTo>
                <a:lnTo>
                  <a:pt x="12143513" y="12787099"/>
                </a:lnTo>
                <a:close/>
                <a:moveTo>
                  <a:pt x="4050531" y="9240409"/>
                </a:moveTo>
                <a:lnTo>
                  <a:pt x="7592284" y="9240409"/>
                </a:lnTo>
                <a:lnTo>
                  <a:pt x="7592284" y="12787099"/>
                </a:lnTo>
                <a:lnTo>
                  <a:pt x="4050531" y="12787099"/>
                </a:lnTo>
                <a:close/>
                <a:moveTo>
                  <a:pt x="16194043" y="8110925"/>
                </a:moveTo>
                <a:lnTo>
                  <a:pt x="19735799" y="8110925"/>
                </a:lnTo>
                <a:lnTo>
                  <a:pt x="19735799" y="11657615"/>
                </a:lnTo>
                <a:lnTo>
                  <a:pt x="16194043" y="11657615"/>
                </a:lnTo>
                <a:close/>
                <a:moveTo>
                  <a:pt x="8092984" y="8110925"/>
                </a:moveTo>
                <a:lnTo>
                  <a:pt x="11634740" y="8110925"/>
                </a:lnTo>
                <a:lnTo>
                  <a:pt x="11634740" y="11657615"/>
                </a:lnTo>
                <a:lnTo>
                  <a:pt x="8092984" y="11657615"/>
                </a:lnTo>
                <a:close/>
                <a:moveTo>
                  <a:pt x="0" y="8110925"/>
                </a:moveTo>
                <a:lnTo>
                  <a:pt x="3541757" y="8110925"/>
                </a:lnTo>
                <a:lnTo>
                  <a:pt x="3541757" y="11657615"/>
                </a:lnTo>
                <a:lnTo>
                  <a:pt x="0" y="11657615"/>
                </a:lnTo>
                <a:close/>
                <a:moveTo>
                  <a:pt x="12143513" y="5184948"/>
                </a:moveTo>
                <a:lnTo>
                  <a:pt x="15685269" y="5184948"/>
                </a:lnTo>
                <a:lnTo>
                  <a:pt x="15685269" y="8731636"/>
                </a:lnTo>
                <a:lnTo>
                  <a:pt x="12143513" y="8731636"/>
                </a:lnTo>
                <a:close/>
                <a:moveTo>
                  <a:pt x="4050531" y="5184948"/>
                </a:moveTo>
                <a:lnTo>
                  <a:pt x="7592284" y="5184948"/>
                </a:lnTo>
                <a:lnTo>
                  <a:pt x="7592284" y="8731636"/>
                </a:lnTo>
                <a:lnTo>
                  <a:pt x="4050531" y="8731636"/>
                </a:lnTo>
                <a:close/>
                <a:moveTo>
                  <a:pt x="16194043" y="4055463"/>
                </a:moveTo>
                <a:lnTo>
                  <a:pt x="19735799" y="4055463"/>
                </a:lnTo>
                <a:lnTo>
                  <a:pt x="19735799" y="7602152"/>
                </a:lnTo>
                <a:lnTo>
                  <a:pt x="16194043" y="7602152"/>
                </a:lnTo>
                <a:close/>
                <a:moveTo>
                  <a:pt x="1" y="4055463"/>
                </a:moveTo>
                <a:lnTo>
                  <a:pt x="3541757" y="4055463"/>
                </a:lnTo>
                <a:lnTo>
                  <a:pt x="3541757" y="7602152"/>
                </a:lnTo>
                <a:lnTo>
                  <a:pt x="1" y="7602152"/>
                </a:lnTo>
                <a:close/>
                <a:moveTo>
                  <a:pt x="12143513" y="1129485"/>
                </a:moveTo>
                <a:lnTo>
                  <a:pt x="15685269" y="1129485"/>
                </a:lnTo>
                <a:lnTo>
                  <a:pt x="15685269" y="4676174"/>
                </a:lnTo>
                <a:lnTo>
                  <a:pt x="12143513" y="4676174"/>
                </a:lnTo>
                <a:close/>
                <a:moveTo>
                  <a:pt x="4050534" y="1129485"/>
                </a:moveTo>
                <a:lnTo>
                  <a:pt x="7592284" y="1129485"/>
                </a:lnTo>
                <a:lnTo>
                  <a:pt x="7592284" y="4676174"/>
                </a:lnTo>
                <a:lnTo>
                  <a:pt x="4050534" y="4676174"/>
                </a:lnTo>
                <a:close/>
                <a:moveTo>
                  <a:pt x="8092984" y="1"/>
                </a:moveTo>
                <a:lnTo>
                  <a:pt x="11634740" y="1"/>
                </a:lnTo>
                <a:lnTo>
                  <a:pt x="11634740" y="3546690"/>
                </a:lnTo>
                <a:lnTo>
                  <a:pt x="8092984" y="3546690"/>
                </a:lnTo>
                <a:close/>
                <a:moveTo>
                  <a:pt x="2" y="1"/>
                </a:moveTo>
                <a:lnTo>
                  <a:pt x="3541760" y="1"/>
                </a:lnTo>
                <a:lnTo>
                  <a:pt x="3541760" y="3546690"/>
                </a:lnTo>
                <a:lnTo>
                  <a:pt x="2" y="3546690"/>
                </a:lnTo>
                <a:close/>
                <a:moveTo>
                  <a:pt x="16194043" y="0"/>
                </a:moveTo>
                <a:lnTo>
                  <a:pt x="19735799" y="0"/>
                </a:lnTo>
                <a:lnTo>
                  <a:pt x="19735799" y="3546690"/>
                </a:lnTo>
                <a:lnTo>
                  <a:pt x="16194043" y="354669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263705296"/>
      </p:ext>
    </p:extLst>
  </p:cSld>
  <p:clrMapOvr>
    <a:masterClrMapping/>
  </p:clrMapOvr>
  <p:hf sldNum="0" hd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Master #2 &gt; Picture 01">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anchor="ctr" anchorCtr="1"/>
          <a:lstStyle>
            <a:lvl1pPr marL="0" indent="0">
              <a:buNone/>
              <a:defRPr/>
            </a:lvl1pPr>
          </a:lstStyle>
          <a:p>
            <a:r>
              <a:rPr lang="fr-CH" dirty="0"/>
              <a:t>Insert </a:t>
            </a:r>
            <a:r>
              <a:rPr lang="fr-CH" dirty="0" err="1"/>
              <a:t>picture</a:t>
            </a:r>
            <a:endParaRPr lang="fr-CH" dirty="0"/>
          </a:p>
          <a:p>
            <a:endParaRPr lang="fr-CH" dirty="0"/>
          </a:p>
          <a:p>
            <a:endParaRPr lang="en-US" dirty="0"/>
          </a:p>
        </p:txBody>
      </p:sp>
    </p:spTree>
    <p:extLst>
      <p:ext uri="{BB962C8B-B14F-4D97-AF65-F5344CB8AC3E}">
        <p14:creationId xmlns:p14="http://schemas.microsoft.com/office/powerpoint/2010/main" val="2703543375"/>
      </p:ext>
    </p:extLst>
  </p:cSld>
  <p:clrMapOvr>
    <a:masterClrMapping/>
  </p:clrMapOvr>
  <p:hf sldNum="0"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ster #2 &gt; Picture 0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0EE9B1B-489F-4DDC-9BC1-3A2465FC1AC1}"/>
              </a:ext>
            </a:extLst>
          </p:cNvPr>
          <p:cNvSpPr>
            <a:spLocks noGrp="1"/>
          </p:cNvSpPr>
          <p:nvPr>
            <p:ph type="pic" sz="quarter" idx="10" hasCustomPrompt="1"/>
          </p:nvPr>
        </p:nvSpPr>
        <p:spPr>
          <a:xfrm>
            <a:off x="812218"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12" name="Picture Placeholder 11">
            <a:extLst>
              <a:ext uri="{FF2B5EF4-FFF2-40B4-BE49-F238E27FC236}">
                <a16:creationId xmlns:a16="http://schemas.microsoft.com/office/drawing/2014/main" id="{9D175D46-B4D5-4D6D-92B2-52F4DE46BF06}"/>
              </a:ext>
            </a:extLst>
          </p:cNvPr>
          <p:cNvSpPr>
            <a:spLocks noGrp="1"/>
          </p:cNvSpPr>
          <p:nvPr>
            <p:ph type="pic" sz="quarter" idx="11" hasCustomPrompt="1"/>
          </p:nvPr>
        </p:nvSpPr>
        <p:spPr>
          <a:xfrm>
            <a:off x="4340066"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13" name="Picture Placeholder 12">
            <a:extLst>
              <a:ext uri="{FF2B5EF4-FFF2-40B4-BE49-F238E27FC236}">
                <a16:creationId xmlns:a16="http://schemas.microsoft.com/office/drawing/2014/main" id="{2FED9DB4-37C7-4F3B-904C-EF3C82D39413}"/>
              </a:ext>
            </a:extLst>
          </p:cNvPr>
          <p:cNvSpPr>
            <a:spLocks noGrp="1"/>
          </p:cNvSpPr>
          <p:nvPr>
            <p:ph type="pic" sz="quarter" idx="12" hasCustomPrompt="1"/>
          </p:nvPr>
        </p:nvSpPr>
        <p:spPr>
          <a:xfrm>
            <a:off x="7879342" y="0"/>
            <a:ext cx="3511870" cy="6858000"/>
          </a:xfrm>
          <a:custGeom>
            <a:avLst/>
            <a:gdLst>
              <a:gd name="connsiteX0" fmla="*/ 0 w 7024653"/>
              <a:gd name="connsiteY0" fmla="*/ 0 h 13716000"/>
              <a:gd name="connsiteX1" fmla="*/ 7024653 w 7024653"/>
              <a:gd name="connsiteY1" fmla="*/ 0 h 13716000"/>
              <a:gd name="connsiteX2" fmla="*/ 7024653 w 7024653"/>
              <a:gd name="connsiteY2" fmla="*/ 13716000 h 13716000"/>
              <a:gd name="connsiteX3" fmla="*/ 0 w 7024653"/>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7024653" h="13716000">
                <a:moveTo>
                  <a:pt x="0" y="0"/>
                </a:moveTo>
                <a:lnTo>
                  <a:pt x="7024653" y="0"/>
                </a:lnTo>
                <a:lnTo>
                  <a:pt x="7024653"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1461777836"/>
      </p:ext>
    </p:extLst>
  </p:cSld>
  <p:clrMapOvr>
    <a:masterClrMapping/>
  </p:clrMapOvr>
  <p:hf sldNum="0" hdr="0" dt="0"/>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ster #2 &gt; Layout 03">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3A211FA7-0CDE-4ED5-B916-4BC3E6FDFC91}"/>
              </a:ext>
            </a:extLst>
          </p:cNvPr>
          <p:cNvSpPr>
            <a:spLocks noGrp="1"/>
          </p:cNvSpPr>
          <p:nvPr>
            <p:ph type="pic" sz="quarter" idx="10" hasCustomPrompt="1"/>
          </p:nvPr>
        </p:nvSpPr>
        <p:spPr>
          <a:xfrm>
            <a:off x="701413"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40" name="Picture Placeholder 39">
            <a:extLst>
              <a:ext uri="{FF2B5EF4-FFF2-40B4-BE49-F238E27FC236}">
                <a16:creationId xmlns:a16="http://schemas.microsoft.com/office/drawing/2014/main" id="{0EA16D7C-5DAB-42B1-AE16-E2BEF490B0E4}"/>
              </a:ext>
            </a:extLst>
          </p:cNvPr>
          <p:cNvSpPr>
            <a:spLocks noGrp="1"/>
          </p:cNvSpPr>
          <p:nvPr>
            <p:ph type="pic" sz="quarter" idx="11" hasCustomPrompt="1"/>
          </p:nvPr>
        </p:nvSpPr>
        <p:spPr>
          <a:xfrm>
            <a:off x="3349018"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41" name="Picture Placeholder 40">
            <a:extLst>
              <a:ext uri="{FF2B5EF4-FFF2-40B4-BE49-F238E27FC236}">
                <a16:creationId xmlns:a16="http://schemas.microsoft.com/office/drawing/2014/main" id="{74A84ACA-7A5D-49CC-823F-94671ADE9F46}"/>
              </a:ext>
            </a:extLst>
          </p:cNvPr>
          <p:cNvSpPr>
            <a:spLocks noGrp="1"/>
          </p:cNvSpPr>
          <p:nvPr>
            <p:ph type="pic" sz="quarter" idx="12" hasCustomPrompt="1"/>
          </p:nvPr>
        </p:nvSpPr>
        <p:spPr>
          <a:xfrm>
            <a:off x="5996623"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
        <p:nvSpPr>
          <p:cNvPr id="42" name="Picture Placeholder 41">
            <a:extLst>
              <a:ext uri="{FF2B5EF4-FFF2-40B4-BE49-F238E27FC236}">
                <a16:creationId xmlns:a16="http://schemas.microsoft.com/office/drawing/2014/main" id="{46D6EA88-CE13-4084-A841-0ABAA5A20939}"/>
              </a:ext>
            </a:extLst>
          </p:cNvPr>
          <p:cNvSpPr>
            <a:spLocks noGrp="1"/>
          </p:cNvSpPr>
          <p:nvPr>
            <p:ph type="pic" sz="quarter" idx="13" hasCustomPrompt="1"/>
          </p:nvPr>
        </p:nvSpPr>
        <p:spPr>
          <a:xfrm>
            <a:off x="8644228" y="0"/>
            <a:ext cx="2647605" cy="6858000"/>
          </a:xfrm>
          <a:custGeom>
            <a:avLst/>
            <a:gdLst>
              <a:gd name="connsiteX0" fmla="*/ 0 w 5295900"/>
              <a:gd name="connsiteY0" fmla="*/ 0 h 13716000"/>
              <a:gd name="connsiteX1" fmla="*/ 5295900 w 5295900"/>
              <a:gd name="connsiteY1" fmla="*/ 0 h 13716000"/>
              <a:gd name="connsiteX2" fmla="*/ 5295900 w 5295900"/>
              <a:gd name="connsiteY2" fmla="*/ 13716000 h 13716000"/>
              <a:gd name="connsiteX3" fmla="*/ 0 w 52959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295900" h="13716000">
                <a:moveTo>
                  <a:pt x="0" y="0"/>
                </a:moveTo>
                <a:lnTo>
                  <a:pt x="5295900" y="0"/>
                </a:lnTo>
                <a:lnTo>
                  <a:pt x="5295900" y="13716000"/>
                </a:lnTo>
                <a:lnTo>
                  <a:pt x="0" y="13716000"/>
                </a:ln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a:t>Click icon to add picture,</a:t>
            </a:r>
          </a:p>
          <a:p>
            <a:pPr marL="0" lvl="0" indent="0" algn="ctr">
              <a:buNone/>
            </a:pPr>
            <a:r>
              <a:rPr lang="en-US"/>
              <a:t>Drag and Drop</a:t>
            </a:r>
          </a:p>
          <a:p>
            <a:pPr marL="0" lvl="0" indent="0" algn="ctr">
              <a:buNone/>
            </a:pPr>
            <a:endParaRPr lang="en-US"/>
          </a:p>
        </p:txBody>
      </p:sp>
    </p:spTree>
    <p:extLst>
      <p:ext uri="{BB962C8B-B14F-4D97-AF65-F5344CB8AC3E}">
        <p14:creationId xmlns:p14="http://schemas.microsoft.com/office/powerpoint/2010/main" val="3443990271"/>
      </p:ext>
    </p:extLst>
  </p:cSld>
  <p:clrMapOvr>
    <a:masterClrMapping/>
  </p:clrMapOvr>
  <p:hf sldNum="0" hdr="0" dt="0"/>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slide regular">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908000" cy="719137"/>
          </a:xfrm>
        </p:spPr>
        <p:txBody>
          <a:bodyPr/>
          <a:lstStyle/>
          <a:p>
            <a:r>
              <a:rPr lang="en-US" noProof="0"/>
              <a:t>Click to edit Master title style</a:t>
            </a:r>
            <a:endParaRPr lang="fr-FR" noProof="0"/>
          </a:p>
        </p:txBody>
      </p:sp>
      <p:sp>
        <p:nvSpPr>
          <p:cNvPr id="4" name="Text Placeholder 3"/>
          <p:cNvSpPr>
            <a:spLocks noGrp="1"/>
          </p:cNvSpPr>
          <p:nvPr>
            <p:ph type="body" sz="quarter" idx="11"/>
          </p:nvPr>
        </p:nvSpPr>
        <p:spPr>
          <a:xfrm>
            <a:off x="911865" y="1620000"/>
            <a:ext cx="109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p:cNvSpPr>
            <a:spLocks noGrp="1"/>
          </p:cNvSpPr>
          <p:nvPr>
            <p:ph type="body" sz="quarter" idx="12"/>
          </p:nvPr>
        </p:nvSpPr>
        <p:spPr>
          <a:xfrm>
            <a:off x="911225" y="259200"/>
            <a:ext cx="10908000" cy="324000"/>
          </a:xfrm>
        </p:spPr>
        <p:txBody>
          <a:bodyPr lIns="0" tIns="0" rIns="0" bIns="0">
            <a:noAutofit/>
          </a:bodyPr>
          <a:lstStyle>
            <a:lvl1pPr marL="0" indent="0">
              <a:buNone/>
              <a:defRPr sz="1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2678717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4 topics with 2 subtopics each">
    <p:spTree>
      <p:nvGrpSpPr>
        <p:cNvPr id="1" name=""/>
        <p:cNvGrpSpPr/>
        <p:nvPr/>
      </p:nvGrpSpPr>
      <p:grpSpPr>
        <a:xfrm>
          <a:off x="0" y="0"/>
          <a:ext cx="0" cy="0"/>
          <a:chOff x="0" y="0"/>
          <a:chExt cx="0" cy="0"/>
        </a:xfrm>
      </p:grpSpPr>
      <p:sp>
        <p:nvSpPr>
          <p:cNvPr id="11" name="Text Placeholder 9"/>
          <p:cNvSpPr>
            <a:spLocks noGrp="1"/>
          </p:cNvSpPr>
          <p:nvPr>
            <p:ph type="body" sz="quarter" idx="19"/>
          </p:nvPr>
        </p:nvSpPr>
        <p:spPr>
          <a:xfrm>
            <a:off x="1080000" y="5040000"/>
            <a:ext cx="10440988" cy="1008000"/>
          </a:xfrm>
          <a:solidFill>
            <a:schemeClr val="accent5">
              <a:lumMod val="20000"/>
              <a:lumOff val="80000"/>
            </a:schemeClr>
          </a:solidFill>
          <a:ln>
            <a:solidFill>
              <a:schemeClr val="accent1"/>
            </a:solidFill>
          </a:ln>
        </p:spPr>
        <p:txBody>
          <a:bodyPr tIns="108000" bIns="46800">
            <a:normAutofit/>
          </a:bodyPr>
          <a:lstStyle>
            <a:lvl1pPr marL="3048000" indent="-179388" algn="l" rtl="0" fontAlgn="base">
              <a:lnSpc>
                <a:spcPct val="90000"/>
              </a:lnSpc>
              <a:spcBef>
                <a:spcPts val="0"/>
              </a:spcBef>
              <a:spcAft>
                <a:spcPts val="300"/>
              </a:spcAft>
              <a:buNone/>
              <a:defRPr lang="en-US" sz="2000" b="1" kern="1200" smtClean="0">
                <a:solidFill>
                  <a:schemeClr val="tx1"/>
                </a:solidFill>
                <a:latin typeface="Calibri" panose="020F0502020204030204" pitchFamily="34" charset="0"/>
                <a:ea typeface="+mn-ea"/>
                <a:cs typeface="+mn-cs"/>
              </a:defRPr>
            </a:lvl1pPr>
            <a:lvl2pPr marL="2416175" indent="-179388" algn="l" rtl="0" fontAlgn="base">
              <a:spcBef>
                <a:spcPct val="0"/>
              </a:spcBef>
              <a:spcAft>
                <a:spcPts val="300"/>
              </a:spcAft>
              <a:defRPr lang="en-US" sz="2000" b="0" kern="1200">
                <a:solidFill>
                  <a:schemeClr val="tx1"/>
                </a:solidFill>
                <a:latin typeface="Calibri" panose="020F0502020204030204" pitchFamily="34" charset="0"/>
                <a:ea typeface="+mn-ea"/>
                <a:cs typeface="+mn-cs"/>
              </a:defRPr>
            </a:lvl2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2" name="Text Placeholder 9"/>
          <p:cNvSpPr>
            <a:spLocks noGrp="1"/>
          </p:cNvSpPr>
          <p:nvPr>
            <p:ph type="body" sz="quarter" idx="12"/>
          </p:nvPr>
        </p:nvSpPr>
        <p:spPr>
          <a:xfrm>
            <a:off x="1080000" y="1800000"/>
            <a:ext cx="10440988" cy="1008000"/>
          </a:xfrm>
          <a:solidFill>
            <a:schemeClr val="accent5">
              <a:lumMod val="20000"/>
              <a:lumOff val="80000"/>
            </a:schemeClr>
          </a:solidFill>
          <a:ln>
            <a:solidFill>
              <a:schemeClr val="accent1"/>
            </a:solidFill>
          </a:ln>
        </p:spPr>
        <p:txBody>
          <a:bodyPr tIns="108000" bIns="0">
            <a:normAutofit/>
          </a:bodyPr>
          <a:lstStyle>
            <a:lvl1pPr marL="3048000" indent="-185738" algn="l" rtl="0" fontAlgn="base">
              <a:lnSpc>
                <a:spcPct val="90000"/>
              </a:lnSpc>
              <a:spcBef>
                <a:spcPts val="0"/>
              </a:spcBef>
              <a:spcAft>
                <a:spcPts val="300"/>
              </a:spcAft>
              <a:buNone/>
              <a:defRPr lang="en-US" sz="2000" b="1" kern="1200" smtClean="0">
                <a:solidFill>
                  <a:schemeClr val="tx1"/>
                </a:solidFill>
                <a:latin typeface="Calibri" panose="020F0502020204030204" pitchFamily="34" charset="0"/>
                <a:ea typeface="+mn-ea"/>
                <a:cs typeface="+mn-cs"/>
              </a:defRPr>
            </a:lvl1pPr>
            <a:lvl2pPr marL="2416175" indent="-179388" algn="l" rtl="0" fontAlgn="base">
              <a:spcBef>
                <a:spcPct val="0"/>
              </a:spcBef>
              <a:spcAft>
                <a:spcPts val="300"/>
              </a:spcAft>
              <a:defRPr lang="en-US" sz="2000" b="0" kern="1200">
                <a:solidFill>
                  <a:schemeClr val="tx1"/>
                </a:solidFill>
                <a:latin typeface="Calibri" panose="020F0502020204030204" pitchFamily="34" charset="0"/>
                <a:ea typeface="+mn-ea"/>
                <a:cs typeface="+mn-cs"/>
              </a:defRPr>
            </a:lvl2pPr>
          </a:lstStyle>
          <a:p>
            <a:pPr lvl="0"/>
            <a:r>
              <a:rPr lang="en-US"/>
              <a:t>Click to edit Master text styles</a:t>
            </a:r>
          </a:p>
        </p:txBody>
      </p:sp>
      <p:sp>
        <p:nvSpPr>
          <p:cNvPr id="14" name="Text Placeholder 13"/>
          <p:cNvSpPr>
            <a:spLocks noGrp="1"/>
          </p:cNvSpPr>
          <p:nvPr>
            <p:ph type="body" sz="quarter" idx="13"/>
          </p:nvPr>
        </p:nvSpPr>
        <p:spPr>
          <a:xfrm>
            <a:off x="4032000" y="2196000"/>
            <a:ext cx="7200000" cy="576000"/>
          </a:xfrm>
        </p:spPr>
        <p:txBody>
          <a:bodyPr tIns="0" bIns="0" anchor="t" anchorCtr="0">
            <a:noAutofit/>
          </a:bodyPr>
          <a:lstStyle>
            <a:lvl1pPr marL="261938" indent="-261938">
              <a:lnSpc>
                <a:spcPct val="100000"/>
              </a:lnSpc>
              <a:spcBef>
                <a:spcPts val="0"/>
              </a:spcBef>
              <a:spcAft>
                <a:spcPts val="0"/>
              </a:spcAft>
              <a:buSzPct val="100000"/>
              <a:buFont typeface="Arial" panose="020B0604020202020204" pitchFamily="34" charset="0"/>
              <a:buChar char="•"/>
              <a:defRPr sz="1800"/>
            </a:lvl1pPr>
          </a:lstStyle>
          <a:p>
            <a:pPr lvl="0"/>
            <a:r>
              <a:rPr lang="en-US"/>
              <a:t>Click to edit Master text styles</a:t>
            </a:r>
          </a:p>
        </p:txBody>
      </p:sp>
      <p:sp>
        <p:nvSpPr>
          <p:cNvPr id="15" name="Text Placeholder 9"/>
          <p:cNvSpPr>
            <a:spLocks noGrp="1"/>
          </p:cNvSpPr>
          <p:nvPr>
            <p:ph type="body" sz="quarter" idx="14"/>
          </p:nvPr>
        </p:nvSpPr>
        <p:spPr>
          <a:xfrm>
            <a:off x="1080000" y="2880000"/>
            <a:ext cx="10440988" cy="1008000"/>
          </a:xfrm>
          <a:solidFill>
            <a:schemeClr val="accent5">
              <a:lumMod val="20000"/>
              <a:lumOff val="80000"/>
            </a:schemeClr>
          </a:solidFill>
          <a:ln>
            <a:solidFill>
              <a:schemeClr val="accent1"/>
            </a:solidFill>
          </a:ln>
        </p:spPr>
        <p:txBody>
          <a:bodyPr tIns="108000">
            <a:normAutofit/>
          </a:bodyPr>
          <a:lstStyle>
            <a:lvl1pPr marL="3048000" indent="-179388" algn="l" rtl="0" fontAlgn="base">
              <a:lnSpc>
                <a:spcPct val="90000"/>
              </a:lnSpc>
              <a:spcBef>
                <a:spcPts val="0"/>
              </a:spcBef>
              <a:spcAft>
                <a:spcPts val="300"/>
              </a:spcAft>
              <a:buNone/>
              <a:defRPr lang="en-US" sz="2000" b="1" kern="1200" smtClean="0">
                <a:solidFill>
                  <a:schemeClr val="tx1"/>
                </a:solidFill>
                <a:latin typeface="Calibri" panose="020F0502020204030204" pitchFamily="34" charset="0"/>
                <a:ea typeface="+mn-ea"/>
                <a:cs typeface="+mn-cs"/>
              </a:defRPr>
            </a:lvl1pPr>
            <a:lvl2pPr marL="2416175" indent="-179388" algn="l" rtl="0" fontAlgn="base">
              <a:spcBef>
                <a:spcPct val="0"/>
              </a:spcBef>
              <a:spcAft>
                <a:spcPts val="300"/>
              </a:spcAft>
              <a:defRPr lang="en-US" sz="2000" b="0" kern="1200">
                <a:solidFill>
                  <a:schemeClr val="tx1"/>
                </a:solidFill>
                <a:latin typeface="Calibri" panose="020F0502020204030204" pitchFamily="34" charset="0"/>
                <a:ea typeface="+mn-ea"/>
                <a:cs typeface="+mn-cs"/>
              </a:defRPr>
            </a:lvl2pPr>
          </a:lstStyle>
          <a:p>
            <a:pPr lvl="0"/>
            <a:r>
              <a:rPr lang="en-US"/>
              <a:t>Click to edit Master text styles</a:t>
            </a:r>
          </a:p>
        </p:txBody>
      </p:sp>
      <p:sp>
        <p:nvSpPr>
          <p:cNvPr id="16" name="Text Placeholder 9"/>
          <p:cNvSpPr>
            <a:spLocks noGrp="1"/>
          </p:cNvSpPr>
          <p:nvPr>
            <p:ph type="body" sz="quarter" idx="15"/>
          </p:nvPr>
        </p:nvSpPr>
        <p:spPr>
          <a:xfrm>
            <a:off x="1080000" y="3960000"/>
            <a:ext cx="10440988" cy="1008000"/>
          </a:xfrm>
          <a:solidFill>
            <a:schemeClr val="accent5">
              <a:lumMod val="20000"/>
              <a:lumOff val="80000"/>
            </a:schemeClr>
          </a:solidFill>
          <a:ln>
            <a:solidFill>
              <a:schemeClr val="accent1"/>
            </a:solidFill>
          </a:ln>
        </p:spPr>
        <p:txBody>
          <a:bodyPr tIns="108000">
            <a:normAutofit/>
          </a:bodyPr>
          <a:lstStyle>
            <a:lvl1pPr marL="3048000" indent="-179388" algn="l" rtl="0" fontAlgn="base">
              <a:lnSpc>
                <a:spcPct val="90000"/>
              </a:lnSpc>
              <a:spcBef>
                <a:spcPts val="0"/>
              </a:spcBef>
              <a:spcAft>
                <a:spcPts val="300"/>
              </a:spcAft>
              <a:buNone/>
              <a:defRPr lang="en-US" sz="2000" b="1" kern="1200" smtClean="0">
                <a:solidFill>
                  <a:schemeClr val="tx1"/>
                </a:solidFill>
                <a:latin typeface="Calibri" panose="020F0502020204030204" pitchFamily="34" charset="0"/>
                <a:ea typeface="+mn-ea"/>
                <a:cs typeface="+mn-cs"/>
              </a:defRPr>
            </a:lvl1pPr>
            <a:lvl2pPr marL="2416175" indent="-179388" algn="l" rtl="0" fontAlgn="base">
              <a:spcBef>
                <a:spcPct val="0"/>
              </a:spcBef>
              <a:spcAft>
                <a:spcPts val="300"/>
              </a:spcAft>
              <a:defRPr lang="en-US" sz="2000" b="0" kern="1200">
                <a:solidFill>
                  <a:schemeClr val="tx1"/>
                </a:solidFill>
                <a:latin typeface="Calibri" panose="020F0502020204030204" pitchFamily="34" charset="0"/>
                <a:ea typeface="+mn-ea"/>
                <a:cs typeface="+mn-cs"/>
              </a:defRPr>
            </a:lvl2pPr>
          </a:lstStyle>
          <a:p>
            <a:pPr lvl="0"/>
            <a:r>
              <a:rPr lang="en-US"/>
              <a:t>Click to edit Master text styles</a:t>
            </a:r>
          </a:p>
        </p:txBody>
      </p:sp>
      <p:sp>
        <p:nvSpPr>
          <p:cNvPr id="17" name="Text Placeholder 13"/>
          <p:cNvSpPr>
            <a:spLocks noGrp="1"/>
          </p:cNvSpPr>
          <p:nvPr>
            <p:ph type="body" sz="quarter" idx="16"/>
          </p:nvPr>
        </p:nvSpPr>
        <p:spPr>
          <a:xfrm>
            <a:off x="4032000" y="3276000"/>
            <a:ext cx="7200000" cy="576000"/>
          </a:xfrm>
        </p:spPr>
        <p:txBody>
          <a:bodyPr tIns="0" bIns="0">
            <a:noAutofit/>
          </a:bodyPr>
          <a:lstStyle>
            <a:lvl1pPr marL="261938" indent="-261938">
              <a:lnSpc>
                <a:spcPct val="100000"/>
              </a:lnSpc>
              <a:spcBef>
                <a:spcPts val="0"/>
              </a:spcBef>
              <a:spcAft>
                <a:spcPts val="0"/>
              </a:spcAft>
              <a:buSzPct val="100000"/>
              <a:buFont typeface="Arial" panose="020B0604020202020204" pitchFamily="34" charset="0"/>
              <a:buChar char="•"/>
              <a:defRPr sz="1800"/>
            </a:lvl1pPr>
          </a:lstStyle>
          <a:p>
            <a:pPr lvl="0"/>
            <a:r>
              <a:rPr lang="en-US"/>
              <a:t>Click to edit Master text styles</a:t>
            </a:r>
          </a:p>
        </p:txBody>
      </p:sp>
      <p:sp>
        <p:nvSpPr>
          <p:cNvPr id="18" name="Text Placeholder 13"/>
          <p:cNvSpPr>
            <a:spLocks noGrp="1"/>
          </p:cNvSpPr>
          <p:nvPr>
            <p:ph type="body" sz="quarter" idx="17"/>
          </p:nvPr>
        </p:nvSpPr>
        <p:spPr>
          <a:xfrm>
            <a:off x="4032000" y="4356000"/>
            <a:ext cx="7200000" cy="576000"/>
          </a:xfrm>
        </p:spPr>
        <p:txBody>
          <a:bodyPr tIns="0" bIns="0">
            <a:noAutofit/>
          </a:bodyPr>
          <a:lstStyle>
            <a:lvl1pPr marL="269875" indent="-269875">
              <a:lnSpc>
                <a:spcPct val="100000"/>
              </a:lnSpc>
              <a:spcBef>
                <a:spcPts val="0"/>
              </a:spcBef>
              <a:spcAft>
                <a:spcPts val="0"/>
              </a:spcAft>
              <a:buSzPct val="100000"/>
              <a:buFont typeface="Arial" panose="020B0604020202020204" pitchFamily="34" charset="0"/>
              <a:buChar char="•"/>
              <a:defRPr sz="1800"/>
            </a:lvl1pPr>
          </a:lstStyle>
          <a:p>
            <a:pPr lvl="0"/>
            <a:r>
              <a:rPr lang="en-US"/>
              <a:t>Click to edit Master text styles</a:t>
            </a:r>
          </a:p>
        </p:txBody>
      </p:sp>
      <p:sp>
        <p:nvSpPr>
          <p:cNvPr id="10" name="Text Placeholder 4"/>
          <p:cNvSpPr>
            <a:spLocks noGrp="1"/>
          </p:cNvSpPr>
          <p:nvPr>
            <p:ph type="body" sz="quarter" idx="18"/>
          </p:nvPr>
        </p:nvSpPr>
        <p:spPr>
          <a:xfrm>
            <a:off x="911225" y="259200"/>
            <a:ext cx="10908000" cy="324000"/>
          </a:xfrm>
        </p:spPr>
        <p:txBody>
          <a:bodyPr lIns="0" tIns="0" rIns="0" bIns="0">
            <a:noAutofit/>
          </a:bodyPr>
          <a:lstStyle>
            <a:lvl1pPr marL="0" indent="0">
              <a:buNone/>
              <a:defRPr sz="1800">
                <a:solidFill>
                  <a:schemeClr val="accent1"/>
                </a:solidFill>
              </a:defRPr>
            </a:lvl1pPr>
          </a:lstStyle>
          <a:p>
            <a:pPr lvl="0"/>
            <a:r>
              <a:rPr lang="en-US"/>
              <a:t>Click to edit Master text styles</a:t>
            </a:r>
          </a:p>
        </p:txBody>
      </p:sp>
      <p:sp>
        <p:nvSpPr>
          <p:cNvPr id="9" name="Text Placeholder 8"/>
          <p:cNvSpPr>
            <a:spLocks noGrp="1"/>
          </p:cNvSpPr>
          <p:nvPr>
            <p:ph type="body" sz="quarter" idx="20"/>
          </p:nvPr>
        </p:nvSpPr>
        <p:spPr>
          <a:xfrm>
            <a:off x="4032250" y="5436000"/>
            <a:ext cx="7199313" cy="576000"/>
          </a:xfrm>
        </p:spPr>
        <p:txBody>
          <a:bodyPr tIns="0" bIns="0">
            <a:normAutofit/>
          </a:bodyPr>
          <a:lstStyle>
            <a:lvl1pPr marL="269875" indent="-269875">
              <a:lnSpc>
                <a:spcPct val="100000"/>
              </a:lnSpc>
              <a:spcBef>
                <a:spcPts val="0"/>
              </a:spcBef>
              <a:buSzPct val="100000"/>
              <a:defRPr sz="1800"/>
            </a:lvl1pPr>
          </a:lstStyle>
          <a:p>
            <a:pPr lvl="0"/>
            <a:r>
              <a:rPr lang="en-US"/>
              <a:t>Click to edit Master text styles</a:t>
            </a:r>
          </a:p>
        </p:txBody>
      </p:sp>
      <p:sp>
        <p:nvSpPr>
          <p:cNvPr id="13" name="Picture Placeholder 3"/>
          <p:cNvSpPr>
            <a:spLocks noGrp="1"/>
          </p:cNvSpPr>
          <p:nvPr>
            <p:ph type="pic" sz="quarter" idx="21" hasCustomPrompt="1"/>
          </p:nvPr>
        </p:nvSpPr>
        <p:spPr>
          <a:xfrm>
            <a:off x="1656000" y="1866561"/>
            <a:ext cx="1800000" cy="900000"/>
          </a:xfrm>
        </p:spPr>
        <p:txBody>
          <a:bodyPr>
            <a:noAutofit/>
          </a:bodyPr>
          <a:lstStyle>
            <a:lvl1pPr marL="0" indent="0" algn="ctr">
              <a:lnSpc>
                <a:spcPct val="100000"/>
              </a:lnSpc>
              <a:spcBef>
                <a:spcPts val="0"/>
              </a:spcBef>
              <a:spcAft>
                <a:spcPts val="300"/>
              </a:spcAft>
              <a:buNone/>
              <a:defRPr sz="1600"/>
            </a:lvl1pPr>
          </a:lstStyle>
          <a:p>
            <a:r>
              <a:rPr lang="fr-CH"/>
              <a:t>picture </a:t>
            </a:r>
          </a:p>
          <a:p>
            <a:r>
              <a:rPr lang="fr-CH"/>
              <a:t>2.5 cm high</a:t>
            </a:r>
          </a:p>
          <a:p>
            <a:r>
              <a:rPr lang="fr-CH"/>
              <a:t>centered</a:t>
            </a:r>
            <a:endParaRPr lang="en-US"/>
          </a:p>
        </p:txBody>
      </p:sp>
      <p:sp>
        <p:nvSpPr>
          <p:cNvPr id="21" name="Picture Placeholder 3"/>
          <p:cNvSpPr>
            <a:spLocks noGrp="1"/>
          </p:cNvSpPr>
          <p:nvPr>
            <p:ph type="pic" sz="quarter" idx="22" hasCustomPrompt="1"/>
          </p:nvPr>
        </p:nvSpPr>
        <p:spPr>
          <a:xfrm>
            <a:off x="1656000" y="2934672"/>
            <a:ext cx="1800000" cy="900000"/>
          </a:xfrm>
        </p:spPr>
        <p:txBody>
          <a:bodyPr>
            <a:noAutofit/>
          </a:bodyPr>
          <a:lstStyle>
            <a:lvl1pPr marL="0" indent="0" algn="ctr">
              <a:lnSpc>
                <a:spcPct val="100000"/>
              </a:lnSpc>
              <a:spcBef>
                <a:spcPts val="0"/>
              </a:spcBef>
              <a:spcAft>
                <a:spcPts val="300"/>
              </a:spcAft>
              <a:buNone/>
              <a:defRPr sz="1600"/>
            </a:lvl1pPr>
          </a:lstStyle>
          <a:p>
            <a:r>
              <a:rPr lang="fr-CH"/>
              <a:t>picture </a:t>
            </a:r>
          </a:p>
          <a:p>
            <a:r>
              <a:rPr lang="fr-CH"/>
              <a:t>2.5 cm high</a:t>
            </a:r>
          </a:p>
          <a:p>
            <a:r>
              <a:rPr lang="fr-CH"/>
              <a:t>centered</a:t>
            </a:r>
            <a:endParaRPr lang="en-US"/>
          </a:p>
        </p:txBody>
      </p:sp>
      <p:sp>
        <p:nvSpPr>
          <p:cNvPr id="22" name="Picture Placeholder 3"/>
          <p:cNvSpPr>
            <a:spLocks noGrp="1"/>
          </p:cNvSpPr>
          <p:nvPr>
            <p:ph type="pic" sz="quarter" idx="23" hasCustomPrompt="1"/>
          </p:nvPr>
        </p:nvSpPr>
        <p:spPr>
          <a:xfrm>
            <a:off x="1656000" y="4014792"/>
            <a:ext cx="1800000" cy="900000"/>
          </a:xfrm>
        </p:spPr>
        <p:txBody>
          <a:bodyPr>
            <a:noAutofit/>
          </a:bodyPr>
          <a:lstStyle>
            <a:lvl1pPr marL="0" indent="0" algn="ctr">
              <a:lnSpc>
                <a:spcPct val="100000"/>
              </a:lnSpc>
              <a:spcBef>
                <a:spcPts val="0"/>
              </a:spcBef>
              <a:spcAft>
                <a:spcPts val="300"/>
              </a:spcAft>
              <a:buNone/>
              <a:defRPr sz="1600"/>
            </a:lvl1pPr>
          </a:lstStyle>
          <a:p>
            <a:r>
              <a:rPr lang="fr-CH"/>
              <a:t>picture </a:t>
            </a:r>
          </a:p>
          <a:p>
            <a:r>
              <a:rPr lang="fr-CH"/>
              <a:t>2.5 cm high</a:t>
            </a:r>
          </a:p>
          <a:p>
            <a:r>
              <a:rPr lang="fr-CH"/>
              <a:t>centered</a:t>
            </a:r>
            <a:endParaRPr lang="en-US"/>
          </a:p>
        </p:txBody>
      </p:sp>
      <p:sp>
        <p:nvSpPr>
          <p:cNvPr id="23" name="Picture Placeholder 3"/>
          <p:cNvSpPr>
            <a:spLocks noGrp="1"/>
          </p:cNvSpPr>
          <p:nvPr>
            <p:ph type="pic" sz="quarter" idx="24" hasCustomPrompt="1"/>
          </p:nvPr>
        </p:nvSpPr>
        <p:spPr>
          <a:xfrm>
            <a:off x="1656000" y="5101832"/>
            <a:ext cx="1800000" cy="900000"/>
          </a:xfrm>
        </p:spPr>
        <p:txBody>
          <a:bodyPr>
            <a:normAutofit/>
          </a:bodyPr>
          <a:lstStyle>
            <a:lvl1pPr marL="0" indent="0" algn="ctr">
              <a:lnSpc>
                <a:spcPct val="100000"/>
              </a:lnSpc>
              <a:spcBef>
                <a:spcPts val="0"/>
              </a:spcBef>
              <a:spcAft>
                <a:spcPts val="300"/>
              </a:spcAft>
              <a:buNone/>
              <a:defRPr sz="1600"/>
            </a:lvl1pPr>
          </a:lstStyle>
          <a:p>
            <a:r>
              <a:rPr lang="fr-CH"/>
              <a:t>picture </a:t>
            </a:r>
          </a:p>
          <a:p>
            <a:r>
              <a:rPr lang="fr-CH"/>
              <a:t>2.5 cm high</a:t>
            </a:r>
          </a:p>
          <a:p>
            <a:r>
              <a:rPr lang="fr-CH"/>
              <a:t>centered</a:t>
            </a:r>
            <a:endParaRPr lang="en-US"/>
          </a:p>
        </p:txBody>
      </p:sp>
    </p:spTree>
    <p:extLst>
      <p:ext uri="{BB962C8B-B14F-4D97-AF65-F5344CB8AC3E}">
        <p14:creationId xmlns:p14="http://schemas.microsoft.com/office/powerpoint/2010/main" val="3223941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slide 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908000" cy="719137"/>
          </a:xfrm>
        </p:spPr>
        <p:txBody>
          <a:bodyPr/>
          <a:lstStyle/>
          <a:p>
            <a:r>
              <a:rPr lang="en-US" noProof="0"/>
              <a:t>Click to edit Master title style</a:t>
            </a:r>
          </a:p>
        </p:txBody>
      </p:sp>
      <p:sp>
        <p:nvSpPr>
          <p:cNvPr id="5" name="Text Placeholder 4"/>
          <p:cNvSpPr>
            <a:spLocks noGrp="1"/>
          </p:cNvSpPr>
          <p:nvPr>
            <p:ph type="body" sz="quarter" idx="11"/>
          </p:nvPr>
        </p:nvSpPr>
        <p:spPr>
          <a:xfrm>
            <a:off x="911225" y="259200"/>
            <a:ext cx="10908000" cy="324000"/>
          </a:xfrm>
        </p:spPr>
        <p:txBody>
          <a:bodyPr lIns="0" tIns="0" rIns="0" bIns="0">
            <a:noAutofit/>
          </a:bodyPr>
          <a:lstStyle>
            <a:lvl1pPr marL="0" indent="0">
              <a:buNone/>
              <a:defRPr sz="1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33022314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slide regular - no heading">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908000" cy="719137"/>
          </a:xfrm>
        </p:spPr>
        <p:txBody>
          <a:bodyPr/>
          <a:lstStyle/>
          <a:p>
            <a:r>
              <a:rPr lang="en-US" noProof="0"/>
              <a:t>Click to edit Master title style</a:t>
            </a:r>
            <a:endParaRPr lang="fr-FR" noProof="0"/>
          </a:p>
        </p:txBody>
      </p:sp>
      <p:sp>
        <p:nvSpPr>
          <p:cNvPr id="4" name="Text Placeholder 3"/>
          <p:cNvSpPr>
            <a:spLocks noGrp="1"/>
          </p:cNvSpPr>
          <p:nvPr>
            <p:ph type="body" sz="quarter" idx="10"/>
          </p:nvPr>
        </p:nvSpPr>
        <p:spPr>
          <a:xfrm>
            <a:off x="911224" y="1619999"/>
            <a:ext cx="10908775"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0133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slide regular - with reference">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908000" cy="719137"/>
          </a:xfrm>
        </p:spPr>
        <p:txBody>
          <a:bodyPr/>
          <a:lstStyle/>
          <a:p>
            <a:r>
              <a:rPr lang="en-US" noProof="0"/>
              <a:t>Click to edit Master title style</a:t>
            </a:r>
            <a:endParaRPr lang="fr-FR" noProof="0"/>
          </a:p>
        </p:txBody>
      </p:sp>
      <p:sp>
        <p:nvSpPr>
          <p:cNvPr id="4" name="Text Placeholder 3"/>
          <p:cNvSpPr>
            <a:spLocks noGrp="1"/>
          </p:cNvSpPr>
          <p:nvPr>
            <p:ph type="body" sz="quarter" idx="13"/>
          </p:nvPr>
        </p:nvSpPr>
        <p:spPr>
          <a:xfrm>
            <a:off x="910800" y="1620000"/>
            <a:ext cx="10908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2" hasCustomPrompt="1"/>
          </p:nvPr>
        </p:nvSpPr>
        <p:spPr>
          <a:xfrm>
            <a:off x="1260000" y="5996581"/>
            <a:ext cx="10440000" cy="271464"/>
          </a:xfrm>
          <a:prstGeom prst="rect">
            <a:avLst/>
          </a:prstGeom>
        </p:spPr>
        <p:txBody>
          <a:bodyPr anchor="ctr" anchorCtr="0"/>
          <a:lstStyle>
            <a:lvl1pPr>
              <a:buNone/>
              <a:defRPr sz="1400">
                <a:solidFill>
                  <a:schemeClr val="tx1"/>
                </a:solidFill>
              </a:defRPr>
            </a:lvl1pPr>
            <a:lvl2pPr>
              <a:buNone/>
              <a:defRPr/>
            </a:lvl2pPr>
            <a:lvl3pPr>
              <a:buNone/>
              <a:defRPr/>
            </a:lvl3pPr>
            <a:lvl4pPr>
              <a:buFont typeface="Arial" pitchFamily="34" charset="0"/>
              <a:buNone/>
              <a:defRPr/>
            </a:lvl4pPr>
            <a:lvl5pPr>
              <a:buFont typeface="Arial" pitchFamily="34" charset="0"/>
              <a:buNone/>
              <a:defRPr/>
            </a:lvl5pPr>
          </a:lstStyle>
          <a:p>
            <a:pPr lvl="0"/>
            <a:r>
              <a:rPr lang="en-US" noProof="0"/>
              <a:t>reference</a:t>
            </a:r>
          </a:p>
        </p:txBody>
      </p:sp>
      <p:sp>
        <p:nvSpPr>
          <p:cNvPr id="12" name="Rectangle 11"/>
          <p:cNvSpPr/>
          <p:nvPr/>
        </p:nvSpPr>
        <p:spPr>
          <a:xfrm>
            <a:off x="924800" y="5987603"/>
            <a:ext cx="485692" cy="316112"/>
          </a:xfrm>
          <a:prstGeom prst="rect">
            <a:avLst/>
          </a:prstGeom>
        </p:spPr>
        <p:txBody>
          <a:bodyPr wrap="square" lIns="0" rIns="0">
            <a:spAutoFit/>
          </a:bodyPr>
          <a:lstStyle/>
          <a:p>
            <a:r>
              <a:rPr lang="en-US" sz="1400" dirty="0">
                <a:solidFill>
                  <a:prstClr val="white"/>
                </a:solidFill>
                <a:latin typeface="Calibri" pitchFamily="34" charset="0"/>
                <a:sym typeface="Wingdings" pitchFamily="2" charset="2"/>
              </a:rPr>
              <a:t></a:t>
            </a:r>
            <a:endParaRPr lang="en-US" sz="1400" dirty="0">
              <a:solidFill>
                <a:prstClr val="white"/>
              </a:solidFill>
              <a:latin typeface="Calibri" pitchFamily="34" charset="0"/>
            </a:endParaRPr>
          </a:p>
        </p:txBody>
      </p:sp>
      <p:sp>
        <p:nvSpPr>
          <p:cNvPr id="7" name="Text Placeholder 4"/>
          <p:cNvSpPr>
            <a:spLocks noGrp="1"/>
          </p:cNvSpPr>
          <p:nvPr>
            <p:ph type="body" sz="quarter" idx="14"/>
          </p:nvPr>
        </p:nvSpPr>
        <p:spPr>
          <a:xfrm>
            <a:off x="911225" y="259200"/>
            <a:ext cx="10908000" cy="324000"/>
          </a:xfrm>
        </p:spPr>
        <p:txBody>
          <a:bodyPr lIns="0" tIns="0" rIns="0" bIns="0">
            <a:noAutofit/>
          </a:bodyPr>
          <a:lstStyle>
            <a:lvl1pPr marL="0" indent="0">
              <a:buNone/>
              <a:defRPr sz="1800">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356233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800000" cy="719137"/>
          </a:xfrm>
        </p:spPr>
        <p:txBody>
          <a:bodyPr/>
          <a:lstStyle/>
          <a:p>
            <a:r>
              <a:rPr lang="en-US" noProof="0"/>
              <a:t>Click to edit Master title style</a:t>
            </a:r>
          </a:p>
        </p:txBody>
      </p:sp>
      <p:sp>
        <p:nvSpPr>
          <p:cNvPr id="3" name="Text Placeholder 4"/>
          <p:cNvSpPr>
            <a:spLocks noGrp="1"/>
          </p:cNvSpPr>
          <p:nvPr>
            <p:ph type="body" sz="quarter" idx="10"/>
          </p:nvPr>
        </p:nvSpPr>
        <p:spPr>
          <a:xfrm>
            <a:off x="912001" y="180000"/>
            <a:ext cx="10800000" cy="285730"/>
          </a:xfrm>
        </p:spPr>
        <p:txBody>
          <a:bodyPr/>
          <a:lstStyle>
            <a:lvl1pPr>
              <a:buNone/>
              <a:defRPr sz="1600" b="0">
                <a:solidFill>
                  <a:srgbClr val="0070C0"/>
                </a:solidFill>
                <a:latin typeface="+mn-lt"/>
              </a:defRPr>
            </a:lvl1pPr>
          </a:lstStyle>
          <a:p>
            <a:pPr lvl="0"/>
            <a:r>
              <a:rPr lang="en-US" sz="1600">
                <a:solidFill>
                  <a:schemeClr val="accent1"/>
                </a:solidFill>
              </a:rPr>
              <a:t>Click to edit Master text styles</a:t>
            </a:r>
          </a:p>
        </p:txBody>
      </p:sp>
    </p:spTree>
    <p:extLst>
      <p:ext uri="{BB962C8B-B14F-4D97-AF65-F5344CB8AC3E}">
        <p14:creationId xmlns:p14="http://schemas.microsoft.com/office/powerpoint/2010/main" val="2580947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 no heading">
    <p:spTree>
      <p:nvGrpSpPr>
        <p:cNvPr id="1" name=""/>
        <p:cNvGrpSpPr/>
        <p:nvPr/>
      </p:nvGrpSpPr>
      <p:grpSpPr>
        <a:xfrm>
          <a:off x="0" y="0"/>
          <a:ext cx="0" cy="0"/>
          <a:chOff x="0" y="0"/>
          <a:chExt cx="0" cy="0"/>
        </a:xfrm>
      </p:grpSpPr>
      <p:sp>
        <p:nvSpPr>
          <p:cNvPr id="2" name="Title 1"/>
          <p:cNvSpPr>
            <a:spLocks noGrp="1"/>
          </p:cNvSpPr>
          <p:nvPr>
            <p:ph type="title"/>
          </p:nvPr>
        </p:nvSpPr>
        <p:spPr>
          <a:xfrm>
            <a:off x="912000" y="547689"/>
            <a:ext cx="10800000" cy="719137"/>
          </a:xfrm>
        </p:spPr>
        <p:txBody>
          <a:bodyPr/>
          <a:lstStyle/>
          <a:p>
            <a:r>
              <a:rPr lang="en-US" noProof="0"/>
              <a:t>Click to edit Master title style</a:t>
            </a:r>
            <a:endParaRPr lang="fr-FR" noProof="0"/>
          </a:p>
        </p:txBody>
      </p:sp>
    </p:spTree>
    <p:extLst>
      <p:ext uri="{BB962C8B-B14F-4D97-AF65-F5344CB8AC3E}">
        <p14:creationId xmlns:p14="http://schemas.microsoft.com/office/powerpoint/2010/main" val="57730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Master #1 &gt; Main Title A">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719907" y="2952000"/>
            <a:ext cx="3921468" cy="503590"/>
          </a:xfrm>
        </p:spPr>
        <p:txBody>
          <a:bodyPr anchor="b" anchorCtr="0">
            <a:noAutofit/>
          </a:bodyPr>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Tree>
    <p:extLst>
      <p:ext uri="{BB962C8B-B14F-4D97-AF65-F5344CB8AC3E}">
        <p14:creationId xmlns:p14="http://schemas.microsoft.com/office/powerpoint/2010/main" val="1271568448"/>
      </p:ext>
    </p:extLst>
  </p:cSld>
  <p:clrMapOvr>
    <a:masterClrMapping/>
  </p:clrMapOvr>
  <p:hf sldNum="0" hd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Master #1 &gt; Main Title B">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6E8C886-60EB-45DA-A2AF-B20177D8FF06}"/>
              </a:ext>
            </a:extLst>
          </p:cNvPr>
          <p:cNvSpPr>
            <a:spLocks noGrp="1"/>
          </p:cNvSpPr>
          <p:nvPr>
            <p:ph type="pic" sz="quarter" idx="10" hasCustomPrompt="1"/>
          </p:nvPr>
        </p:nvSpPr>
        <p:spPr>
          <a:xfrm>
            <a:off x="2236153" y="-1"/>
            <a:ext cx="9955847" cy="6685180"/>
          </a:xfrm>
          <a:custGeom>
            <a:avLst/>
            <a:gdLst>
              <a:gd name="connsiteX0" fmla="*/ 0 w 19914288"/>
              <a:gd name="connsiteY0" fmla="*/ 0 h 13370360"/>
              <a:gd name="connsiteX1" fmla="*/ 19914288 w 19914288"/>
              <a:gd name="connsiteY1" fmla="*/ 0 h 13370360"/>
              <a:gd name="connsiteX2" fmla="*/ 19914288 w 19914288"/>
              <a:gd name="connsiteY2" fmla="*/ 5371140 h 13370360"/>
              <a:gd name="connsiteX3" fmla="*/ 18761754 w 19914288"/>
              <a:gd name="connsiteY3" fmla="*/ 9485284 h 13370360"/>
              <a:gd name="connsiteX4" fmla="*/ 10984648 w 19914288"/>
              <a:gd name="connsiteY4" fmla="*/ 11538687 h 13370360"/>
              <a:gd name="connsiteX5" fmla="*/ 1429499 w 19914288"/>
              <a:gd name="connsiteY5" fmla="*/ 1983538 h 13370360"/>
              <a:gd name="connsiteX6" fmla="*/ 110310 w 19914288"/>
              <a:gd name="connsiteY6" fmla="*/ 230761 h 13370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14288" h="13370360">
                <a:moveTo>
                  <a:pt x="0" y="0"/>
                </a:moveTo>
                <a:lnTo>
                  <a:pt x="19914288" y="0"/>
                </a:lnTo>
                <a:lnTo>
                  <a:pt x="19914288" y="5371140"/>
                </a:lnTo>
                <a:lnTo>
                  <a:pt x="18761754" y="9485284"/>
                </a:lnTo>
                <a:cubicBezTo>
                  <a:pt x="17570608" y="13710310"/>
                  <a:pt x="14081078" y="14635118"/>
                  <a:pt x="10984648" y="11538687"/>
                </a:cubicBezTo>
                <a:cubicBezTo>
                  <a:pt x="1429499" y="1983538"/>
                  <a:pt x="1429499" y="1983538"/>
                  <a:pt x="1429499" y="1983538"/>
                </a:cubicBezTo>
                <a:cubicBezTo>
                  <a:pt x="848918" y="1402957"/>
                  <a:pt x="410807" y="812956"/>
                  <a:pt x="110310" y="230761"/>
                </a:cubicBezTo>
                <a:close/>
              </a:path>
            </a:pathLst>
          </a:custGeom>
          <a:noFill/>
          <a:effectLst/>
        </p:spPr>
        <p:txBody>
          <a:bodyPr wrap="square" anchor="ctr">
            <a:noAutofit/>
          </a:bodyPr>
          <a:lstStyle>
            <a:lvl1pPr>
              <a:defRPr lang="en-US" sz="1800">
                <a:solidFill>
                  <a:schemeClr val="tx1">
                    <a:alpha val="73000"/>
                  </a:schemeClr>
                </a:solidFill>
              </a:defRPr>
            </a:lvl1pPr>
          </a:lstStyle>
          <a:p>
            <a:pPr marL="0" lvl="0" indent="0" algn="ctr">
              <a:buNone/>
            </a:pPr>
            <a:r>
              <a:rPr lang="en-US" dirty="0"/>
              <a:t>Click icon to add picture,</a:t>
            </a:r>
          </a:p>
          <a:p>
            <a:pPr marL="0" lvl="0" indent="0" algn="ctr">
              <a:buNone/>
            </a:pPr>
            <a:r>
              <a:rPr lang="en-US" dirty="0"/>
              <a:t>Drag and Drop</a:t>
            </a:r>
          </a:p>
          <a:p>
            <a:pPr marL="0" lvl="0" indent="0" algn="ctr">
              <a:buNone/>
            </a:pPr>
            <a:endParaRPr lang="en-US" dirty="0"/>
          </a:p>
        </p:txBody>
      </p:sp>
      <p:sp>
        <p:nvSpPr>
          <p:cNvPr id="6" name="Title 5"/>
          <p:cNvSpPr>
            <a:spLocks noGrp="1"/>
          </p:cNvSpPr>
          <p:nvPr>
            <p:ph type="title" hasCustomPrompt="1"/>
          </p:nvPr>
        </p:nvSpPr>
        <p:spPr>
          <a:xfrm>
            <a:off x="719907" y="2952000"/>
            <a:ext cx="3921468" cy="503590"/>
          </a:xfrm>
        </p:spPr>
        <p:txBody>
          <a:bodyPr anchor="b" anchorCtr="0">
            <a:noAutofit/>
          </a:bodyPr>
          <a:lstStyle>
            <a:lvl1pPr>
              <a:defRPr/>
            </a:lvl1pPr>
          </a:lstStyle>
          <a:p>
            <a:r>
              <a:rPr lang="en-US" dirty="0"/>
              <a:t>Click to edit Title</a:t>
            </a:r>
          </a:p>
        </p:txBody>
      </p:sp>
      <p:sp>
        <p:nvSpPr>
          <p:cNvPr id="3" name="Text Placeholder 2"/>
          <p:cNvSpPr>
            <a:spLocks noGrp="1"/>
          </p:cNvSpPr>
          <p:nvPr>
            <p:ph type="body" sz="quarter" idx="11" hasCustomPrompt="1"/>
          </p:nvPr>
        </p:nvSpPr>
        <p:spPr>
          <a:xfrm>
            <a:off x="719907" y="3780000"/>
            <a:ext cx="3944491" cy="914400"/>
          </a:xfrm>
          <a:prstGeom prst="rect">
            <a:avLst/>
          </a:prstGeom>
        </p:spPr>
        <p:txBody>
          <a:bodyPr>
            <a:noAutofit/>
          </a:bodyPr>
          <a:lstStyle>
            <a:lvl1pPr marL="0" indent="0">
              <a:lnSpc>
                <a:spcPct val="110000"/>
              </a:lnSpc>
              <a:spcAft>
                <a:spcPts val="0"/>
              </a:spcAft>
              <a:buNone/>
              <a:defRPr lang="en-US" sz="2000" b="0" kern="1200" dirty="0">
                <a:solidFill>
                  <a:schemeClr val="bg2"/>
                </a:solidFill>
                <a:latin typeface="+mj-lt"/>
                <a:ea typeface="+mj-ea"/>
                <a:cs typeface="+mj-cs"/>
              </a:defRPr>
            </a:lvl1pPr>
          </a:lstStyle>
          <a:p>
            <a:pPr lvl="0"/>
            <a:r>
              <a:rPr lang="en-US" dirty="0"/>
              <a:t>Click to edit author</a:t>
            </a:r>
          </a:p>
        </p:txBody>
      </p:sp>
    </p:spTree>
    <p:extLst>
      <p:ext uri="{BB962C8B-B14F-4D97-AF65-F5344CB8AC3E}">
        <p14:creationId xmlns:p14="http://schemas.microsoft.com/office/powerpoint/2010/main" val="623415854"/>
      </p:ext>
    </p:extLst>
  </p:cSld>
  <p:clrMapOvr>
    <a:masterClrMapping/>
  </p:clrMapOvr>
  <p:hf sldNum="0" hdr="0" dt="0"/>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hyperlink" Target="https://youexec.com/plus" TargetMode="Externa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hyperlink" Target="https://youexec.com/plus" TargetMode="External"/><Relationship Id="rId2" Type="http://schemas.openxmlformats.org/officeDocument/2006/relationships/theme" Target="../theme/theme4.xml"/><Relationship Id="rId1" Type="http://schemas.openxmlformats.org/officeDocument/2006/relationships/slideLayout" Target="../slideLayouts/slideLayout31.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hyperlink" Target="https://youexec.com/plus" TargetMode="External"/><Relationship Id="rId2" Type="http://schemas.openxmlformats.org/officeDocument/2006/relationships/theme" Target="../theme/theme5.xml"/><Relationship Id="rId1" Type="http://schemas.openxmlformats.org/officeDocument/2006/relationships/slideLayout" Target="../slideLayouts/slideLayout32.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hyperlink" Target="https://youexec.com/plus" TargetMode="External"/><Relationship Id="rId2" Type="http://schemas.openxmlformats.org/officeDocument/2006/relationships/theme" Target="../theme/theme6.xml"/><Relationship Id="rId1" Type="http://schemas.openxmlformats.org/officeDocument/2006/relationships/slideLayout" Target="../slideLayouts/slideLayout33.xml"/><Relationship Id="rId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hyperlink" Target="https://youexec.com/plus" TargetMode="External"/><Relationship Id="rId2" Type="http://schemas.openxmlformats.org/officeDocument/2006/relationships/theme" Target="../theme/theme7.xml"/><Relationship Id="rId1" Type="http://schemas.openxmlformats.org/officeDocument/2006/relationships/slideLayout" Target="../slideLayouts/slideLayout34.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hyperlink" Target="https://youexec.com/plus" TargetMode="Externa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8.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5" name="Rectangle 21"/>
          <p:cNvSpPr>
            <a:spLocks noChangeArrowheads="1"/>
          </p:cNvSpPr>
          <p:nvPr/>
        </p:nvSpPr>
        <p:spPr bwMode="auto">
          <a:xfrm>
            <a:off x="0" y="6372226"/>
            <a:ext cx="12192000" cy="485775"/>
          </a:xfrm>
          <a:prstGeom prst="rect">
            <a:avLst/>
          </a:prstGeom>
          <a:solidFill>
            <a:srgbClr val="DCDCDC"/>
          </a:solidFill>
          <a:ln w="9525">
            <a:noFill/>
            <a:miter lim="800000"/>
            <a:headEnd/>
            <a:tailEnd/>
          </a:ln>
          <a:effectLst/>
        </p:spPr>
        <p:txBody>
          <a:bodyPr wrap="none" lIns="0" tIns="0" rIns="0" bIns="0" anchor="ctr"/>
          <a:lstStyle/>
          <a:p>
            <a:pPr>
              <a:defRPr/>
            </a:pPr>
            <a:endParaRPr lang="en-US" noProof="0"/>
          </a:p>
        </p:txBody>
      </p:sp>
      <p:sp>
        <p:nvSpPr>
          <p:cNvPr id="1027" name="Rectangle 11"/>
          <p:cNvSpPr>
            <a:spLocks noGrp="1" noChangeArrowheads="1"/>
          </p:cNvSpPr>
          <p:nvPr>
            <p:ph type="body" idx="1"/>
          </p:nvPr>
        </p:nvSpPr>
        <p:spPr bwMode="auto">
          <a:xfrm>
            <a:off x="912000" y="1620000"/>
            <a:ext cx="10847917" cy="4572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71463" lvl="0" indent="-271463" algn="l" rtl="0" eaLnBrk="1" fontAlgn="base" hangingPunct="1">
              <a:lnSpc>
                <a:spcPct val="120000"/>
              </a:lnSpc>
              <a:spcBef>
                <a:spcPct val="30000"/>
              </a:spcBef>
              <a:spcAft>
                <a:spcPct val="0"/>
              </a:spcAft>
              <a:buClr>
                <a:schemeClr val="accent1"/>
              </a:buClr>
              <a:buSzPct val="80000"/>
              <a:buFontTx/>
              <a:buBlip>
                <a:blip r:embed="rId9"/>
              </a:buBlip>
            </a:pPr>
            <a:r>
              <a:rPr lang="en-US" noProof="0" dirty="0"/>
              <a:t>Click to edit Master text styles</a:t>
            </a:r>
          </a:p>
          <a:p>
            <a:pPr lvl="1"/>
            <a:r>
              <a:rPr lang="en-US" noProof="0" dirty="0"/>
              <a:t>Second level</a:t>
            </a:r>
          </a:p>
          <a:p>
            <a:pPr lvl="3"/>
            <a:r>
              <a:rPr lang="en-US" noProof="0" dirty="0"/>
              <a:t>Third level</a:t>
            </a:r>
          </a:p>
          <a:p>
            <a:pPr lvl="4"/>
            <a:r>
              <a:rPr lang="en-US" noProof="0" dirty="0"/>
              <a:t>Fourth level</a:t>
            </a:r>
          </a:p>
          <a:p>
            <a:pPr lvl="5"/>
            <a:r>
              <a:rPr lang="en-US" noProof="0" dirty="0"/>
              <a:t>Fifth level</a:t>
            </a:r>
          </a:p>
        </p:txBody>
      </p:sp>
      <p:sp>
        <p:nvSpPr>
          <p:cNvPr id="1036" name="Line 12"/>
          <p:cNvSpPr>
            <a:spLocks noChangeShapeType="1"/>
          </p:cNvSpPr>
          <p:nvPr/>
        </p:nvSpPr>
        <p:spPr bwMode="auto">
          <a:xfrm flipH="1">
            <a:off x="0" y="1268413"/>
            <a:ext cx="12192000" cy="0"/>
          </a:xfrm>
          <a:prstGeom prst="line">
            <a:avLst/>
          </a:prstGeom>
          <a:noFill/>
          <a:ln w="9525">
            <a:solidFill>
              <a:schemeClr val="tx2">
                <a:alpha val="78999"/>
              </a:schemeClr>
            </a:solidFill>
            <a:round/>
            <a:headEnd/>
            <a:tailEnd/>
          </a:ln>
          <a:effectLst/>
        </p:spPr>
        <p:txBody>
          <a:bodyPr wrap="none" lIns="0" tIns="0" rIns="0" bIns="0" anchor="ctr"/>
          <a:lstStyle/>
          <a:p>
            <a:pPr>
              <a:defRPr/>
            </a:pPr>
            <a:endParaRPr lang="en-US" noProof="0"/>
          </a:p>
        </p:txBody>
      </p:sp>
      <p:sp>
        <p:nvSpPr>
          <p:cNvPr id="1029" name="Rectangle 13"/>
          <p:cNvSpPr>
            <a:spLocks noGrp="1" noChangeArrowheads="1"/>
          </p:cNvSpPr>
          <p:nvPr>
            <p:ph type="title"/>
          </p:nvPr>
        </p:nvSpPr>
        <p:spPr bwMode="auto">
          <a:xfrm>
            <a:off x="912000" y="547689"/>
            <a:ext cx="10848000" cy="71913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noProof="0"/>
              <a:t>Click to edit Master title style</a:t>
            </a:r>
            <a:endParaRPr lang="en-US" noProof="0" dirty="0"/>
          </a:p>
        </p:txBody>
      </p:sp>
      <p:sp>
        <p:nvSpPr>
          <p:cNvPr id="1041" name="Line 17"/>
          <p:cNvSpPr>
            <a:spLocks noChangeShapeType="1"/>
          </p:cNvSpPr>
          <p:nvPr/>
        </p:nvSpPr>
        <p:spPr bwMode="auto">
          <a:xfrm flipH="1">
            <a:off x="0" y="6381750"/>
            <a:ext cx="12192000" cy="0"/>
          </a:xfrm>
          <a:prstGeom prst="line">
            <a:avLst/>
          </a:prstGeom>
          <a:noFill/>
          <a:ln w="9525">
            <a:solidFill>
              <a:schemeClr val="tx2">
                <a:alpha val="78999"/>
              </a:schemeClr>
            </a:solidFill>
            <a:round/>
            <a:headEnd/>
            <a:tailEnd/>
          </a:ln>
          <a:effectLst/>
        </p:spPr>
        <p:txBody>
          <a:bodyPr wrap="none" lIns="0" tIns="0" rIns="0" bIns="0" anchor="ctr"/>
          <a:lstStyle/>
          <a:p>
            <a:pPr>
              <a:defRPr/>
            </a:pPr>
            <a:endParaRPr lang="en-US" noProof="0"/>
          </a:p>
        </p:txBody>
      </p:sp>
      <p:sp>
        <p:nvSpPr>
          <p:cNvPr id="9" name="Rectangle 15"/>
          <p:cNvSpPr txBox="1">
            <a:spLocks noChangeArrowheads="1"/>
          </p:cNvSpPr>
          <p:nvPr/>
        </p:nvSpPr>
        <p:spPr bwMode="auto">
          <a:xfrm>
            <a:off x="4944534" y="6604000"/>
            <a:ext cx="6889751" cy="254000"/>
          </a:xfrm>
          <a:prstGeom prst="rect">
            <a:avLst/>
          </a:prstGeom>
          <a:noFill/>
          <a:ln w="12700">
            <a:noFill/>
            <a:miter lim="800000"/>
            <a:headEnd type="none" w="sm" len="sm"/>
            <a:tailEnd type="none" w="sm" len="sm"/>
          </a:ln>
          <a:effectLst/>
        </p:spPr>
        <p:txBody>
          <a:bodyPr lIns="0" tIns="0" rIns="0" bIns="0"/>
          <a:lstStyle>
            <a:lvl1pPr algn="r" eaLnBrk="0" hangingPunct="0">
              <a:defRPr sz="900">
                <a:solidFill>
                  <a:schemeClr val="tx2"/>
                </a:solidFill>
              </a:defRPr>
            </a:lvl1pPr>
          </a:lstStyle>
          <a:p>
            <a:pPr>
              <a:defRPr/>
            </a:pPr>
            <a:r>
              <a:rPr lang="en-US" sz="900" noProof="0" dirty="0">
                <a:latin typeface="+mn-lt"/>
              </a:rPr>
              <a:t>Copyright 2019 CSEM   |  Title  |  Author  |</a:t>
            </a:r>
            <a:r>
              <a:rPr lang="en-US" sz="900" baseline="0" noProof="0" dirty="0">
                <a:latin typeface="+mn-lt"/>
              </a:rPr>
              <a:t>  </a:t>
            </a:r>
            <a:r>
              <a:rPr lang="en-US" sz="900" noProof="0" dirty="0">
                <a:latin typeface="+mn-lt"/>
              </a:rPr>
              <a:t>Page </a:t>
            </a:r>
            <a:fld id="{96ED8DAC-75AB-403C-9AC5-084EF819351F}" type="slidenum">
              <a:rPr lang="en-US" sz="900" noProof="0" smtClean="0">
                <a:latin typeface="+mn-lt"/>
              </a:rPr>
              <a:pPr>
                <a:defRPr/>
              </a:pPr>
              <a:t>‹#›</a:t>
            </a:fld>
            <a:endParaRPr lang="en-US" sz="900" noProof="0" dirty="0">
              <a:latin typeface="+mn-lt"/>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4668" y="6498051"/>
            <a:ext cx="1275650" cy="251015"/>
          </a:xfrm>
          <a:prstGeom prst="rect">
            <a:avLst/>
          </a:prstGeom>
        </p:spPr>
      </p:pic>
    </p:spTree>
    <p:extLst>
      <p:ext uri="{BB962C8B-B14F-4D97-AF65-F5344CB8AC3E}">
        <p14:creationId xmlns:p14="http://schemas.microsoft.com/office/powerpoint/2010/main" val="401738454"/>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7" r:id="rId3"/>
    <p:sldLayoutId id="2147483683" r:id="rId4"/>
    <p:sldLayoutId id="2147483684" r:id="rId5"/>
    <p:sldLayoutId id="2147483685" r:id="rId6"/>
    <p:sldLayoutId id="2147483686" r:id="rId7"/>
  </p:sldLayoutIdLst>
  <p:hf sldNum="0" hdr="0" dt="0"/>
  <p:txStyles>
    <p:titleStyle>
      <a:lvl1pPr algn="l" rtl="0" eaLnBrk="1" fontAlgn="base" hangingPunct="1">
        <a:spcBef>
          <a:spcPct val="0"/>
        </a:spcBef>
        <a:spcAft>
          <a:spcPct val="0"/>
        </a:spcAft>
        <a:defRPr sz="2400" b="1">
          <a:solidFill>
            <a:schemeClr val="accent1"/>
          </a:solidFill>
          <a:latin typeface="+mn-lt"/>
          <a:ea typeface="+mj-ea"/>
          <a:cs typeface="+mj-cs"/>
        </a:defRPr>
      </a:lvl1pPr>
      <a:lvl2pPr algn="l" rtl="0" eaLnBrk="1" fontAlgn="base" hangingPunct="1">
        <a:spcBef>
          <a:spcPct val="0"/>
        </a:spcBef>
        <a:spcAft>
          <a:spcPct val="0"/>
        </a:spcAft>
        <a:defRPr sz="2400" b="1">
          <a:solidFill>
            <a:schemeClr val="accent1"/>
          </a:solidFill>
          <a:latin typeface="Arial" charset="0"/>
        </a:defRPr>
      </a:lvl2pPr>
      <a:lvl3pPr algn="l" rtl="0" eaLnBrk="1" fontAlgn="base" hangingPunct="1">
        <a:spcBef>
          <a:spcPct val="0"/>
        </a:spcBef>
        <a:spcAft>
          <a:spcPct val="0"/>
        </a:spcAft>
        <a:defRPr sz="2400" b="1">
          <a:solidFill>
            <a:schemeClr val="accent1"/>
          </a:solidFill>
          <a:latin typeface="Arial" charset="0"/>
        </a:defRPr>
      </a:lvl3pPr>
      <a:lvl4pPr algn="l" rtl="0" eaLnBrk="1" fontAlgn="base" hangingPunct="1">
        <a:spcBef>
          <a:spcPct val="0"/>
        </a:spcBef>
        <a:spcAft>
          <a:spcPct val="0"/>
        </a:spcAft>
        <a:defRPr sz="2400" b="1">
          <a:solidFill>
            <a:schemeClr val="accent1"/>
          </a:solidFill>
          <a:latin typeface="Arial" charset="0"/>
        </a:defRPr>
      </a:lvl4pPr>
      <a:lvl5pPr algn="l" rtl="0" eaLnBrk="1" fontAlgn="base" hangingPunct="1">
        <a:spcBef>
          <a:spcPct val="0"/>
        </a:spcBef>
        <a:spcAft>
          <a:spcPct val="0"/>
        </a:spcAft>
        <a:defRPr sz="2400" b="1">
          <a:solidFill>
            <a:schemeClr val="accent1"/>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p:titleStyle>
    <p:bodyStyle>
      <a:lvl1pPr marL="271463" indent="-271463" algn="l" rtl="0" eaLnBrk="1" fontAlgn="base" hangingPunct="1">
        <a:lnSpc>
          <a:spcPct val="120000"/>
        </a:lnSpc>
        <a:spcBef>
          <a:spcPts val="900"/>
        </a:spcBef>
        <a:spcAft>
          <a:spcPct val="0"/>
        </a:spcAft>
        <a:buClr>
          <a:schemeClr val="accent1"/>
        </a:buClr>
        <a:buFont typeface="Arial" panose="020B0604020202020204" pitchFamily="34" charset="0"/>
        <a:buChar char="•"/>
        <a:defRPr lang="en-US" sz="1800" baseline="0" noProof="0" dirty="0" smtClean="0">
          <a:solidFill>
            <a:schemeClr val="tx1"/>
          </a:solidFill>
          <a:latin typeface="+mn-lt"/>
          <a:ea typeface="+mn-ea"/>
          <a:cs typeface="+mn-cs"/>
        </a:defRPr>
      </a:lvl1pPr>
      <a:lvl2pPr marL="719138" indent="-268288" algn="l" rtl="0" eaLnBrk="1" fontAlgn="base" hangingPunct="1">
        <a:lnSpc>
          <a:spcPct val="120000"/>
        </a:lnSpc>
        <a:spcBef>
          <a:spcPct val="30000"/>
        </a:spcBef>
        <a:spcAft>
          <a:spcPct val="0"/>
        </a:spcAft>
        <a:buClr>
          <a:schemeClr val="accent1"/>
        </a:buClr>
        <a:buFont typeface="Calibri" panose="020F0502020204030204" pitchFamily="34" charset="0"/>
        <a:buChar char="•"/>
        <a:defRPr sz="1800">
          <a:solidFill>
            <a:schemeClr val="tx1"/>
          </a:solidFill>
          <a:latin typeface="+mn-lt"/>
        </a:defRPr>
      </a:lvl2pPr>
      <a:lvl3pPr marL="731837" indent="-285750" algn="l" rtl="0" eaLnBrk="1" fontAlgn="base" hangingPunct="1">
        <a:lnSpc>
          <a:spcPct val="120000"/>
        </a:lnSpc>
        <a:spcBef>
          <a:spcPts val="900"/>
        </a:spcBef>
        <a:spcAft>
          <a:spcPct val="0"/>
        </a:spcAft>
        <a:buClr>
          <a:schemeClr val="accent1"/>
        </a:buClr>
        <a:buSzPct val="100000"/>
        <a:buFont typeface="Calibri" panose="020F0502020204030204" pitchFamily="34" charset="0"/>
        <a:buChar char="•"/>
        <a:defRPr lang="en-US" sz="1800" baseline="0" noProof="0" dirty="0" smtClean="0">
          <a:solidFill>
            <a:schemeClr val="tx1"/>
          </a:solidFill>
          <a:latin typeface="+mn-lt"/>
          <a:ea typeface="+mn-ea"/>
          <a:cs typeface="+mn-cs"/>
        </a:defRPr>
      </a:lvl3pPr>
      <a:lvl4pPr marL="1163638" indent="-266700" algn="l" rtl="0" eaLnBrk="1" fontAlgn="base" hangingPunct="1">
        <a:lnSpc>
          <a:spcPct val="120000"/>
        </a:lnSpc>
        <a:spcBef>
          <a:spcPct val="30000"/>
        </a:spcBef>
        <a:spcAft>
          <a:spcPct val="0"/>
        </a:spcAft>
        <a:buClr>
          <a:schemeClr val="accent1"/>
        </a:buClr>
        <a:buFont typeface="Calibri" panose="020F0502020204030204" pitchFamily="34" charset="0"/>
        <a:buChar char="•"/>
        <a:defRPr sz="1800">
          <a:solidFill>
            <a:schemeClr val="tx1"/>
          </a:solidFill>
          <a:latin typeface="+mn-lt"/>
        </a:defRPr>
      </a:lvl4pPr>
      <a:lvl5pPr marL="1609725" indent="-285750" algn="l" rtl="0" eaLnBrk="1" fontAlgn="base" hangingPunct="1">
        <a:lnSpc>
          <a:spcPct val="120000"/>
        </a:lnSpc>
        <a:spcBef>
          <a:spcPts val="900"/>
        </a:spcBef>
        <a:spcAft>
          <a:spcPct val="0"/>
        </a:spcAft>
        <a:buClr>
          <a:schemeClr val="accent1"/>
        </a:buClr>
        <a:buSzPct val="100000"/>
        <a:buFont typeface="Calibri" panose="020F0502020204030204" pitchFamily="34" charset="0"/>
        <a:buChar char="‒"/>
        <a:defRPr lang="en-US" sz="1800" baseline="0" noProof="0" dirty="0" smtClean="0">
          <a:solidFill>
            <a:schemeClr val="tx1"/>
          </a:solidFill>
          <a:latin typeface="+mn-lt"/>
          <a:ea typeface="+mn-ea"/>
          <a:cs typeface="+mn-cs"/>
        </a:defRPr>
      </a:lvl5pPr>
      <a:lvl6pPr marL="1878013" indent="0" algn="l" rtl="0" eaLnBrk="1" fontAlgn="base" hangingPunct="1">
        <a:lnSpc>
          <a:spcPct val="120000"/>
        </a:lnSpc>
        <a:spcBef>
          <a:spcPct val="30000"/>
        </a:spcBef>
        <a:spcAft>
          <a:spcPct val="0"/>
        </a:spcAft>
        <a:buClr>
          <a:schemeClr val="accent1"/>
        </a:buClr>
        <a:buFont typeface="Arial" charset="0"/>
        <a:defRPr sz="1800">
          <a:solidFill>
            <a:schemeClr val="tx1"/>
          </a:solidFill>
          <a:latin typeface="+mn-lt"/>
        </a:defRPr>
      </a:lvl6pPr>
      <a:lvl7pPr marL="1471612" indent="-285750" algn="l" rtl="0" eaLnBrk="1" fontAlgn="base" hangingPunct="1">
        <a:lnSpc>
          <a:spcPct val="120000"/>
        </a:lnSpc>
        <a:spcBef>
          <a:spcPts val="900"/>
        </a:spcBef>
        <a:spcAft>
          <a:spcPct val="0"/>
        </a:spcAft>
        <a:buClr>
          <a:schemeClr val="accent1"/>
        </a:buClr>
        <a:buSzPct val="100000"/>
        <a:buFont typeface="Calibri" panose="020F0502020204030204" pitchFamily="34" charset="0"/>
        <a:buChar char="●"/>
        <a:defRPr lang="en-US" baseline="0" noProof="0" dirty="0" smtClean="0">
          <a:solidFill>
            <a:schemeClr val="tx1"/>
          </a:solidFill>
          <a:latin typeface="+mn-lt"/>
          <a:ea typeface="+mn-ea"/>
          <a:cs typeface="+mn-cs"/>
        </a:defRPr>
      </a:lvl7pPr>
      <a:lvl8pPr marL="1657350" indent="-285750" algn="l" rtl="0" eaLnBrk="1" fontAlgn="base" hangingPunct="1">
        <a:lnSpc>
          <a:spcPct val="120000"/>
        </a:lnSpc>
        <a:spcBef>
          <a:spcPts val="900"/>
        </a:spcBef>
        <a:spcAft>
          <a:spcPct val="0"/>
        </a:spcAft>
        <a:buClr>
          <a:schemeClr val="accent1"/>
        </a:buClr>
        <a:buSzPct val="100000"/>
        <a:buFont typeface="Calibri" panose="020F0502020204030204" pitchFamily="34" charset="0"/>
        <a:buChar char="●"/>
        <a:defRPr lang="en-US" baseline="0" noProof="0" dirty="0" smtClean="0">
          <a:solidFill>
            <a:schemeClr val="tx1"/>
          </a:solidFill>
          <a:latin typeface="+mn-lt"/>
          <a:ea typeface="+mn-ea"/>
          <a:cs typeface="+mn-cs"/>
        </a:defRPr>
      </a:lvl8pPr>
      <a:lvl9pPr marL="3711575" algn="l" rtl="0" eaLnBrk="1" fontAlgn="base" hangingPunct="1">
        <a:lnSpc>
          <a:spcPct val="120000"/>
        </a:lnSpc>
        <a:spcBef>
          <a:spcPct val="30000"/>
        </a:spcBef>
        <a:spcAft>
          <a:spcPct val="0"/>
        </a:spcAft>
        <a:buClr>
          <a:schemeClr val="accent1"/>
        </a:buClr>
        <a:buFont typeface="Arial" charset="0"/>
        <a:defRPr>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719906" y="360000"/>
            <a:ext cx="10798593" cy="503590"/>
          </a:xfrm>
          <a:prstGeom prst="rect">
            <a:avLst/>
          </a:prstGeom>
        </p:spPr>
        <p:txBody>
          <a:bodyPr vert="horz" wrap="square" lIns="0" tIns="36000" rIns="0" bIns="36000" rtlCol="0" anchor="t" anchorCtr="0">
            <a:noAutofit/>
          </a:bodyPr>
          <a:lstStyle/>
          <a:p>
            <a:pPr lvl="0"/>
            <a:r>
              <a:rPr lang="en-US"/>
              <a:t>Click to edit Master title style</a:t>
            </a:r>
            <a:endParaRPr lang="en-US" dirty="0"/>
          </a:p>
        </p:txBody>
      </p:sp>
      <p:pic>
        <p:nvPicPr>
          <p:cNvPr id="17" name="Picture 16">
            <a:hlinkClick r:id="rId23"/>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
        <p:nvSpPr>
          <p:cNvPr id="20" name="Oval 19"/>
          <p:cNvSpPr/>
          <p:nvPr/>
        </p:nvSpPr>
        <p:spPr>
          <a:xfrm>
            <a:off x="11718303" y="3240248"/>
            <a:ext cx="377456" cy="377505"/>
          </a:xfrm>
          <a:prstGeom prst="ellipse">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sp>
        <p:nvSpPr>
          <p:cNvPr id="2" name="Text Placeholder 1"/>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520669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53" r:id="rId19"/>
    <p:sldLayoutId id="2147483754" r:id="rId20"/>
    <p:sldLayoutId id="2147483755" r:id="rId21"/>
  </p:sldLayoutIdLst>
  <p:hf sldNum="0" hdr="0" dt="0"/>
  <p:txStyles>
    <p:titleStyle>
      <a:lvl1pPr algn="l" defTabSz="914309" rtl="0" eaLnBrk="1" latinLnBrk="0" hangingPunct="1">
        <a:lnSpc>
          <a:spcPct val="110000"/>
        </a:lnSpc>
        <a:spcBef>
          <a:spcPct val="0"/>
        </a:spcBef>
        <a:buNone/>
        <a:defRPr lang="en-US" sz="2800" b="0" kern="1200" dirty="0">
          <a:solidFill>
            <a:schemeClr val="tx1"/>
          </a:solidFill>
          <a:latin typeface="+mj-lt"/>
          <a:ea typeface="+mj-ea"/>
          <a:cs typeface="+mj-cs"/>
        </a:defRPr>
      </a:lvl1pPr>
    </p:titleStyle>
    <p:bodyStyle>
      <a:lvl1pPr marL="228577"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400" kern="1200" dirty="0" smtClean="0">
          <a:solidFill>
            <a:schemeClr val="tx1"/>
          </a:solidFill>
          <a:latin typeface="+mj-lt"/>
          <a:ea typeface="+mn-ea"/>
          <a:cs typeface="+mn-cs"/>
        </a:defRPr>
      </a:lvl1pPr>
      <a:lvl2pPr marL="685731"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2pPr>
      <a:lvl3pPr marL="1142886"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3pPr>
      <a:lvl4pPr marL="1600040"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4pPr>
      <a:lvl5pPr marL="2057194"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p15:clr>
            <a:srgbClr val="F26B43"/>
          </p15:clr>
        </p15:guide>
        <p15:guide id="2" pos="3841">
          <p15:clr>
            <a:srgbClr val="F26B43"/>
          </p15:clr>
        </p15:guide>
        <p15:guide id="3" orient="horz" pos="459">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77" y="6481384"/>
            <a:ext cx="1079859" cy="210960"/>
          </a:xfrm>
          <a:prstGeom prst="rect">
            <a:avLst/>
          </a:prstGeom>
        </p:spPr>
      </p:pic>
      <p:sp>
        <p:nvSpPr>
          <p:cNvPr id="5" name="Oval 4"/>
          <p:cNvSpPr/>
          <p:nvPr/>
        </p:nvSpPr>
        <p:spPr>
          <a:xfrm>
            <a:off x="11718303" y="3240248"/>
            <a:ext cx="377456" cy="377505"/>
          </a:xfrm>
          <a:prstGeom prst="ellipse">
            <a:avLst/>
          </a:prstGeom>
          <a:noFill/>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sp>
        <p:nvSpPr>
          <p:cNvPr id="2" name="Title Placeholder 1"/>
          <p:cNvSpPr>
            <a:spLocks noGrp="1"/>
          </p:cNvSpPr>
          <p:nvPr>
            <p:ph type="title"/>
          </p:nvPr>
        </p:nvSpPr>
        <p:spPr>
          <a:xfrm>
            <a:off x="704546" y="365125"/>
            <a:ext cx="10898567" cy="503590"/>
          </a:xfrm>
          <a:prstGeom prst="rect">
            <a:avLst/>
          </a:prstGeom>
        </p:spPr>
        <p:txBody>
          <a:bodyPr vert="horz" wrap="square" lIns="0" tIns="36000" rIns="0" bIns="36000" rtlCol="0" anchor="t" anchorCtr="0">
            <a:noAutofit/>
          </a:bodyPr>
          <a:lstStyle/>
          <a:p>
            <a:pPr lvl="0">
              <a:lnSpc>
                <a:spcPct val="100000"/>
              </a:lnSpc>
            </a:pPr>
            <a:r>
              <a:rPr lang="en-US"/>
              <a:t>Click to edit Master title style</a:t>
            </a:r>
            <a:endParaRPr lang="en-US" dirty="0"/>
          </a:p>
        </p:txBody>
      </p:sp>
      <p:sp>
        <p:nvSpPr>
          <p:cNvPr id="4" name="Text Placeholder 3"/>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lnSpc>
                <a:spcPct val="100000"/>
              </a:lnSpc>
              <a:spcBef>
                <a:spcPts val="0"/>
              </a:spcBef>
              <a:spcAft>
                <a:spcPts val="1200"/>
              </a:spcAft>
              <a:buClr>
                <a:schemeClr val="bg2"/>
              </a:buClr>
            </a:pPr>
            <a:r>
              <a:rPr lang="en-US"/>
              <a:t>Click to edit Master text styles</a:t>
            </a:r>
          </a:p>
          <a:p>
            <a:pPr lvl="1">
              <a:lnSpc>
                <a:spcPct val="100000"/>
              </a:lnSpc>
              <a:spcBef>
                <a:spcPts val="0"/>
              </a:spcBef>
              <a:spcAft>
                <a:spcPts val="1200"/>
              </a:spcAft>
              <a:buClr>
                <a:schemeClr val="bg2"/>
              </a:buClr>
            </a:pPr>
            <a:r>
              <a:rPr lang="en-US"/>
              <a:t>Second level</a:t>
            </a:r>
          </a:p>
          <a:p>
            <a:pPr lvl="2">
              <a:lnSpc>
                <a:spcPct val="100000"/>
              </a:lnSpc>
              <a:spcBef>
                <a:spcPts val="0"/>
              </a:spcBef>
              <a:spcAft>
                <a:spcPts val="1200"/>
              </a:spcAft>
              <a:buClr>
                <a:schemeClr val="bg2"/>
              </a:buClr>
            </a:pPr>
            <a:r>
              <a:rPr lang="en-US"/>
              <a:t>Third level</a:t>
            </a:r>
          </a:p>
          <a:p>
            <a:pPr lvl="3">
              <a:lnSpc>
                <a:spcPct val="100000"/>
              </a:lnSpc>
              <a:spcBef>
                <a:spcPts val="0"/>
              </a:spcBef>
              <a:spcAft>
                <a:spcPts val="1200"/>
              </a:spcAft>
              <a:buClr>
                <a:schemeClr val="bg2"/>
              </a:buClr>
            </a:pPr>
            <a:r>
              <a:rPr lang="en-US"/>
              <a:t>Fourth level</a:t>
            </a:r>
          </a:p>
          <a:p>
            <a:pPr lvl="4">
              <a:lnSpc>
                <a:spcPct val="100000"/>
              </a:lnSpc>
              <a:spcBef>
                <a:spcPts val="0"/>
              </a:spcBef>
              <a:spcAft>
                <a:spcPts val="1200"/>
              </a:spcAft>
              <a:buClr>
                <a:schemeClr val="bg2"/>
              </a:buClr>
            </a:pPr>
            <a:r>
              <a:rPr lang="en-US"/>
              <a:t>Fifth level</a:t>
            </a:r>
            <a:endParaRPr lang="en-US" dirty="0"/>
          </a:p>
        </p:txBody>
      </p:sp>
    </p:spTree>
    <p:extLst>
      <p:ext uri="{BB962C8B-B14F-4D97-AF65-F5344CB8AC3E}">
        <p14:creationId xmlns:p14="http://schemas.microsoft.com/office/powerpoint/2010/main" val="3349495260"/>
      </p:ext>
    </p:extLst>
  </p:cSld>
  <p:clrMap bg1="lt1" tx1="dk1" bg2="lt2" tx2="dk2" accent1="accent1" accent2="accent2" accent3="accent3" accent4="accent4" accent5="accent5" accent6="accent6" hlink="hlink" folHlink="folHlink"/>
  <p:sldLayoutIdLst>
    <p:sldLayoutId id="2147483712" r:id="rId1"/>
    <p:sldLayoutId id="2147483713" r:id="rId2"/>
  </p:sldLayoutIdLst>
  <p:txStyles>
    <p:titleStyle>
      <a:lvl1pPr algn="l" defTabSz="914309" rtl="0" eaLnBrk="1" latinLnBrk="0" hangingPunct="1">
        <a:lnSpc>
          <a:spcPct val="110000"/>
        </a:lnSpc>
        <a:spcBef>
          <a:spcPct val="0"/>
        </a:spcBef>
        <a:buNone/>
        <a:defRPr lang="en-US" sz="2400" b="0" kern="1200" baseline="0" smtClean="0">
          <a:solidFill>
            <a:schemeClr val="bg2">
              <a:lumMod val="25000"/>
            </a:schemeClr>
          </a:solidFill>
          <a:latin typeface="+mj-lt"/>
          <a:ea typeface="+mj-ea"/>
          <a:cs typeface="+mj-cs"/>
        </a:defRPr>
      </a:lvl1pPr>
    </p:titleStyle>
    <p:bodyStyle>
      <a:lvl1pPr marL="228577" indent="-228577" algn="l" defTabSz="914309" rtl="0" eaLnBrk="1" latinLnBrk="0" hangingPunct="1">
        <a:lnSpc>
          <a:spcPct val="110000"/>
        </a:lnSpc>
        <a:spcBef>
          <a:spcPts val="1000"/>
        </a:spcBef>
        <a:buFont typeface="Arial" panose="020B0604020202020204" pitchFamily="34" charset="0"/>
        <a:buChar char="•"/>
        <a:defRPr lang="en-US" sz="2000" kern="1200" dirty="0" smtClean="0">
          <a:solidFill>
            <a:schemeClr val="bg2">
              <a:lumMod val="25000"/>
            </a:schemeClr>
          </a:solidFill>
          <a:latin typeface="+mj-lt"/>
          <a:ea typeface="+mn-ea"/>
          <a:cs typeface="+mn-cs"/>
        </a:defRPr>
      </a:lvl1pPr>
      <a:lvl2pPr marL="685731"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bg2">
              <a:lumMod val="25000"/>
            </a:schemeClr>
          </a:solidFill>
          <a:latin typeface="+mj-lt"/>
          <a:ea typeface="+mn-ea"/>
          <a:cs typeface="+mn-cs"/>
        </a:defRPr>
      </a:lvl2pPr>
      <a:lvl3pPr marL="1142886"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bg2">
              <a:lumMod val="25000"/>
            </a:schemeClr>
          </a:solidFill>
          <a:latin typeface="+mj-lt"/>
          <a:ea typeface="+mn-ea"/>
          <a:cs typeface="+mn-cs"/>
        </a:defRPr>
      </a:lvl3pPr>
      <a:lvl4pPr marL="1600040"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bg2">
              <a:lumMod val="25000"/>
            </a:schemeClr>
          </a:solidFill>
          <a:latin typeface="+mj-lt"/>
          <a:ea typeface="+mn-ea"/>
          <a:cs typeface="+mn-cs"/>
        </a:defRPr>
      </a:lvl4pPr>
      <a:lvl5pPr marL="2057194"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bg2">
              <a:lumMod val="25000"/>
            </a:schemeClr>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orient="horz" pos="482">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val 4"/>
          <p:cNvSpPr/>
          <p:nvPr/>
        </p:nvSpPr>
        <p:spPr>
          <a:xfrm>
            <a:off x="11718303" y="3240248"/>
            <a:ext cx="377456" cy="377505"/>
          </a:xfrm>
          <a:prstGeom prst="ellipse">
            <a:avLst/>
          </a:prstGeom>
          <a:noFill/>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sp>
        <p:nvSpPr>
          <p:cNvPr id="7" name="Shape 3506">
            <a:extLst>
              <a:ext uri="{FF2B5EF4-FFF2-40B4-BE49-F238E27FC236}">
                <a16:creationId xmlns:a16="http://schemas.microsoft.com/office/drawing/2014/main" id="{71F9198D-04E9-4B50-B5B9-EFDE967AF69C}"/>
              </a:ext>
            </a:extLst>
          </p:cNvPr>
          <p:cNvSpPr/>
          <p:nvPr/>
        </p:nvSpPr>
        <p:spPr>
          <a:xfrm>
            <a:off x="5980801" y="365125"/>
            <a:ext cx="456386" cy="456444"/>
          </a:xfrm>
          <a:prstGeom prst="ellipse">
            <a:avLst/>
          </a:prstGeom>
          <a:solidFill>
            <a:schemeClr val="bg2"/>
          </a:solidFill>
          <a:ln>
            <a:noFill/>
          </a:ln>
        </p:spPr>
        <p:txBody>
          <a:bodyPr lIns="45707" tIns="22847" rIns="45707" bIns="22847" anchor="ctr" anchorCtr="0">
            <a:noAutofit/>
          </a:bodyPr>
          <a:lstStyle/>
          <a:p>
            <a:pPr algn="ctr"/>
            <a:endParaRPr sz="3000">
              <a:solidFill>
                <a:schemeClr val="bg2"/>
              </a:solidFill>
              <a:latin typeface="Lato"/>
              <a:ea typeface="Lato"/>
              <a:cs typeface="Lato"/>
              <a:sym typeface="Lato"/>
            </a:endParaRPr>
          </a:p>
        </p:txBody>
      </p:sp>
      <p:sp>
        <p:nvSpPr>
          <p:cNvPr id="8" name="Shape 3506">
            <a:extLst>
              <a:ext uri="{FF2B5EF4-FFF2-40B4-BE49-F238E27FC236}">
                <a16:creationId xmlns:a16="http://schemas.microsoft.com/office/drawing/2014/main" id="{71F9198D-04E9-4B50-B5B9-EFDE967AF69C}"/>
              </a:ext>
            </a:extLst>
          </p:cNvPr>
          <p:cNvSpPr/>
          <p:nvPr/>
        </p:nvSpPr>
        <p:spPr>
          <a:xfrm>
            <a:off x="6766036" y="365125"/>
            <a:ext cx="456386" cy="456444"/>
          </a:xfrm>
          <a:prstGeom prst="ellipse">
            <a:avLst/>
          </a:prstGeom>
          <a:solidFill>
            <a:schemeClr val="tx2"/>
          </a:solidFill>
          <a:ln>
            <a:noFill/>
          </a:ln>
        </p:spPr>
        <p:txBody>
          <a:bodyPr lIns="45707" tIns="22847" rIns="45707" bIns="22847" anchor="ctr" anchorCtr="0">
            <a:noAutofit/>
          </a:bodyPr>
          <a:lstStyle/>
          <a:p>
            <a:pPr algn="ctr"/>
            <a:endParaRPr sz="3000">
              <a:solidFill>
                <a:schemeClr val="accent3"/>
              </a:solidFill>
              <a:latin typeface="Lato"/>
              <a:ea typeface="Lato"/>
              <a:cs typeface="Lato"/>
              <a:sym typeface="Lato"/>
            </a:endParaRPr>
          </a:p>
        </p:txBody>
      </p:sp>
      <p:sp>
        <p:nvSpPr>
          <p:cNvPr id="9" name="Shape 3506">
            <a:extLst>
              <a:ext uri="{FF2B5EF4-FFF2-40B4-BE49-F238E27FC236}">
                <a16:creationId xmlns:a16="http://schemas.microsoft.com/office/drawing/2014/main" id="{71F9198D-04E9-4B50-B5B9-EFDE967AF69C}"/>
              </a:ext>
            </a:extLst>
          </p:cNvPr>
          <p:cNvSpPr/>
          <p:nvPr/>
        </p:nvSpPr>
        <p:spPr>
          <a:xfrm>
            <a:off x="7551271" y="365125"/>
            <a:ext cx="456386" cy="456444"/>
          </a:xfrm>
          <a:prstGeom prst="ellipse">
            <a:avLst/>
          </a:prstGeom>
          <a:solidFill>
            <a:schemeClr val="accent1"/>
          </a:solidFill>
          <a:ln>
            <a:noFill/>
          </a:ln>
        </p:spPr>
        <p:txBody>
          <a:bodyPr lIns="45707" tIns="22847" rIns="45707" bIns="22847" anchor="ctr" anchorCtr="0">
            <a:noAutofit/>
          </a:bodyPr>
          <a:lstStyle/>
          <a:p>
            <a:pPr algn="ctr"/>
            <a:endParaRPr sz="3000">
              <a:solidFill>
                <a:schemeClr val="bg2">
                  <a:lumMod val="50000"/>
                </a:schemeClr>
              </a:solidFill>
              <a:latin typeface="Lato"/>
              <a:ea typeface="Lato"/>
              <a:cs typeface="Lato"/>
              <a:sym typeface="Lato"/>
            </a:endParaRPr>
          </a:p>
        </p:txBody>
      </p:sp>
      <p:sp>
        <p:nvSpPr>
          <p:cNvPr id="10" name="Shape 3506">
            <a:extLst>
              <a:ext uri="{FF2B5EF4-FFF2-40B4-BE49-F238E27FC236}">
                <a16:creationId xmlns:a16="http://schemas.microsoft.com/office/drawing/2014/main" id="{71F9198D-04E9-4B50-B5B9-EFDE967AF69C}"/>
              </a:ext>
            </a:extLst>
          </p:cNvPr>
          <p:cNvSpPr/>
          <p:nvPr/>
        </p:nvSpPr>
        <p:spPr>
          <a:xfrm>
            <a:off x="8336504" y="365125"/>
            <a:ext cx="456386" cy="456444"/>
          </a:xfrm>
          <a:prstGeom prst="ellipse">
            <a:avLst/>
          </a:prstGeom>
          <a:solidFill>
            <a:schemeClr val="accent2"/>
          </a:solidFill>
          <a:ln>
            <a:noFill/>
          </a:ln>
        </p:spPr>
        <p:txBody>
          <a:bodyPr lIns="45707" tIns="22847" rIns="45707" bIns="22847" anchor="ctr" anchorCtr="0">
            <a:noAutofit/>
          </a:bodyPr>
          <a:lstStyle/>
          <a:p>
            <a:pPr algn="ctr"/>
            <a:endParaRPr sz="3000">
              <a:solidFill>
                <a:schemeClr val="bg2">
                  <a:lumMod val="50000"/>
                </a:schemeClr>
              </a:solidFill>
              <a:latin typeface="Lato"/>
              <a:ea typeface="Lato"/>
              <a:cs typeface="Lato"/>
              <a:sym typeface="Lato"/>
            </a:endParaRPr>
          </a:p>
        </p:txBody>
      </p:sp>
      <p:sp>
        <p:nvSpPr>
          <p:cNvPr id="11" name="Shape 3506">
            <a:extLst>
              <a:ext uri="{FF2B5EF4-FFF2-40B4-BE49-F238E27FC236}">
                <a16:creationId xmlns:a16="http://schemas.microsoft.com/office/drawing/2014/main" id="{71F9198D-04E9-4B50-B5B9-EFDE967AF69C}"/>
              </a:ext>
            </a:extLst>
          </p:cNvPr>
          <p:cNvSpPr/>
          <p:nvPr/>
        </p:nvSpPr>
        <p:spPr>
          <a:xfrm>
            <a:off x="9193004" y="365125"/>
            <a:ext cx="456386" cy="456444"/>
          </a:xfrm>
          <a:prstGeom prst="ellipse">
            <a:avLst/>
          </a:prstGeom>
          <a:solidFill>
            <a:schemeClr val="accent3"/>
          </a:solidFill>
          <a:ln>
            <a:noFill/>
          </a:ln>
        </p:spPr>
        <p:txBody>
          <a:bodyPr lIns="45707" tIns="22847" rIns="45707" bIns="22847" anchor="ctr" anchorCtr="0">
            <a:noAutofit/>
          </a:bodyPr>
          <a:lstStyle/>
          <a:p>
            <a:pPr algn="ctr"/>
            <a:endParaRPr sz="3000">
              <a:solidFill>
                <a:schemeClr val="bg2"/>
              </a:solidFill>
              <a:latin typeface="Lato"/>
              <a:ea typeface="Lato"/>
              <a:cs typeface="Lato"/>
              <a:sym typeface="Lato"/>
            </a:endParaRPr>
          </a:p>
        </p:txBody>
      </p:sp>
      <p:sp>
        <p:nvSpPr>
          <p:cNvPr id="12" name="Shape 3506">
            <a:extLst>
              <a:ext uri="{FF2B5EF4-FFF2-40B4-BE49-F238E27FC236}">
                <a16:creationId xmlns:a16="http://schemas.microsoft.com/office/drawing/2014/main" id="{71F9198D-04E9-4B50-B5B9-EFDE967AF69C}"/>
              </a:ext>
            </a:extLst>
          </p:cNvPr>
          <p:cNvSpPr/>
          <p:nvPr/>
        </p:nvSpPr>
        <p:spPr>
          <a:xfrm>
            <a:off x="9978239" y="365125"/>
            <a:ext cx="456386" cy="456444"/>
          </a:xfrm>
          <a:prstGeom prst="ellipse">
            <a:avLst/>
          </a:prstGeom>
          <a:solidFill>
            <a:schemeClr val="accent4"/>
          </a:solidFill>
          <a:ln>
            <a:noFill/>
          </a:ln>
        </p:spPr>
        <p:txBody>
          <a:bodyPr lIns="45707" tIns="22847" rIns="45707" bIns="22847" anchor="ctr" anchorCtr="0">
            <a:noAutofit/>
          </a:bodyPr>
          <a:lstStyle/>
          <a:p>
            <a:pPr algn="ctr"/>
            <a:endParaRPr sz="3000">
              <a:solidFill>
                <a:schemeClr val="accent3"/>
              </a:solidFill>
              <a:latin typeface="Lato"/>
              <a:ea typeface="Lato"/>
              <a:cs typeface="Lato"/>
              <a:sym typeface="Lato"/>
            </a:endParaRPr>
          </a:p>
        </p:txBody>
      </p:sp>
      <p:sp>
        <p:nvSpPr>
          <p:cNvPr id="13" name="Shape 3506">
            <a:extLst>
              <a:ext uri="{FF2B5EF4-FFF2-40B4-BE49-F238E27FC236}">
                <a16:creationId xmlns:a16="http://schemas.microsoft.com/office/drawing/2014/main" id="{71F9198D-04E9-4B50-B5B9-EFDE967AF69C}"/>
              </a:ext>
            </a:extLst>
          </p:cNvPr>
          <p:cNvSpPr/>
          <p:nvPr/>
        </p:nvSpPr>
        <p:spPr>
          <a:xfrm>
            <a:off x="10763473" y="365125"/>
            <a:ext cx="456386" cy="456444"/>
          </a:xfrm>
          <a:prstGeom prst="ellipse">
            <a:avLst/>
          </a:prstGeom>
          <a:solidFill>
            <a:schemeClr val="accent5"/>
          </a:solidFill>
          <a:ln>
            <a:noFill/>
          </a:ln>
        </p:spPr>
        <p:txBody>
          <a:bodyPr lIns="45707" tIns="22847" rIns="45707" bIns="22847" anchor="ctr" anchorCtr="0">
            <a:noAutofit/>
          </a:bodyPr>
          <a:lstStyle/>
          <a:p>
            <a:pPr algn="ctr"/>
            <a:endParaRPr sz="3000">
              <a:solidFill>
                <a:schemeClr val="bg2">
                  <a:lumMod val="50000"/>
                </a:schemeClr>
              </a:solidFill>
              <a:latin typeface="Lato"/>
              <a:ea typeface="Lato"/>
              <a:cs typeface="Lato"/>
              <a:sym typeface="Lato"/>
            </a:endParaRPr>
          </a:p>
        </p:txBody>
      </p:sp>
      <p:sp>
        <p:nvSpPr>
          <p:cNvPr id="14" name="Shape 3506">
            <a:extLst>
              <a:ext uri="{FF2B5EF4-FFF2-40B4-BE49-F238E27FC236}">
                <a16:creationId xmlns:a16="http://schemas.microsoft.com/office/drawing/2014/main" id="{71F9198D-04E9-4B50-B5B9-EFDE967AF69C}"/>
              </a:ext>
            </a:extLst>
          </p:cNvPr>
          <p:cNvSpPr/>
          <p:nvPr/>
        </p:nvSpPr>
        <p:spPr>
          <a:xfrm>
            <a:off x="11548707" y="365125"/>
            <a:ext cx="456386" cy="456444"/>
          </a:xfrm>
          <a:prstGeom prst="ellipse">
            <a:avLst/>
          </a:prstGeom>
          <a:solidFill>
            <a:schemeClr val="accent6"/>
          </a:solidFill>
          <a:ln>
            <a:noFill/>
          </a:ln>
        </p:spPr>
        <p:txBody>
          <a:bodyPr lIns="45707" tIns="22847" rIns="45707" bIns="22847" anchor="ctr" anchorCtr="0">
            <a:noAutofit/>
          </a:bodyPr>
          <a:lstStyle/>
          <a:p>
            <a:pPr algn="ctr"/>
            <a:endParaRPr sz="3000">
              <a:solidFill>
                <a:schemeClr val="bg2">
                  <a:lumMod val="50000"/>
                </a:schemeClr>
              </a:solidFill>
              <a:latin typeface="Lato"/>
              <a:ea typeface="Lato"/>
              <a:cs typeface="Lato"/>
              <a:sym typeface="Lato"/>
            </a:endParaRPr>
          </a:p>
        </p:txBody>
      </p:sp>
      <p:sp>
        <p:nvSpPr>
          <p:cNvPr id="2" name="Title Placeholder 1"/>
          <p:cNvSpPr>
            <a:spLocks noGrp="1"/>
          </p:cNvSpPr>
          <p:nvPr>
            <p:ph type="title"/>
          </p:nvPr>
        </p:nvSpPr>
        <p:spPr>
          <a:xfrm>
            <a:off x="704546" y="365125"/>
            <a:ext cx="5037962" cy="503590"/>
          </a:xfrm>
          <a:prstGeom prst="rect">
            <a:avLst/>
          </a:prstGeom>
        </p:spPr>
        <p:txBody>
          <a:bodyPr vert="horz" wrap="square" lIns="0" tIns="36000" rIns="0" bIns="36000" rtlCol="0" anchor="t" anchorCtr="0">
            <a:noAutofit/>
          </a:bodyPr>
          <a:lstStyle/>
          <a:p>
            <a:pPr lvl="0">
              <a:lnSpc>
                <a:spcPct val="100000"/>
              </a:lnSpc>
            </a:pPr>
            <a:r>
              <a:rPr lang="en-US"/>
              <a:t>Click to edit Master title style</a:t>
            </a:r>
          </a:p>
        </p:txBody>
      </p:sp>
      <p:sp>
        <p:nvSpPr>
          <p:cNvPr id="4" name="Text Placeholder 3"/>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lnSpc>
                <a:spcPct val="100000"/>
              </a:lnSpc>
              <a:spcBef>
                <a:spcPts val="0"/>
              </a:spcBef>
              <a:spcAft>
                <a:spcPts val="1200"/>
              </a:spcAft>
              <a:buClr>
                <a:schemeClr val="bg2"/>
              </a:buClr>
            </a:pPr>
            <a:r>
              <a:rPr lang="en-US"/>
              <a:t>Click to edit Master text styles</a:t>
            </a:r>
          </a:p>
          <a:p>
            <a:pPr lvl="1">
              <a:lnSpc>
                <a:spcPct val="100000"/>
              </a:lnSpc>
              <a:spcBef>
                <a:spcPts val="0"/>
              </a:spcBef>
              <a:spcAft>
                <a:spcPts val="1200"/>
              </a:spcAft>
              <a:buClr>
                <a:schemeClr val="bg2"/>
              </a:buClr>
            </a:pPr>
            <a:r>
              <a:rPr lang="en-US"/>
              <a:t>Second level</a:t>
            </a:r>
          </a:p>
          <a:p>
            <a:pPr lvl="2">
              <a:lnSpc>
                <a:spcPct val="100000"/>
              </a:lnSpc>
              <a:spcBef>
                <a:spcPts val="0"/>
              </a:spcBef>
              <a:spcAft>
                <a:spcPts val="1200"/>
              </a:spcAft>
              <a:buClr>
                <a:schemeClr val="bg2"/>
              </a:buClr>
            </a:pPr>
            <a:r>
              <a:rPr lang="en-US"/>
              <a:t>Third level</a:t>
            </a:r>
          </a:p>
          <a:p>
            <a:pPr lvl="3">
              <a:lnSpc>
                <a:spcPct val="100000"/>
              </a:lnSpc>
              <a:spcBef>
                <a:spcPts val="0"/>
              </a:spcBef>
              <a:spcAft>
                <a:spcPts val="1200"/>
              </a:spcAft>
              <a:buClr>
                <a:schemeClr val="bg2"/>
              </a:buClr>
            </a:pPr>
            <a:r>
              <a:rPr lang="en-US"/>
              <a:t>Fourth level</a:t>
            </a:r>
          </a:p>
          <a:p>
            <a:pPr lvl="4">
              <a:lnSpc>
                <a:spcPct val="100000"/>
              </a:lnSpc>
              <a:spcBef>
                <a:spcPts val="0"/>
              </a:spcBef>
              <a:spcAft>
                <a:spcPts val="1200"/>
              </a:spcAft>
              <a:buClr>
                <a:schemeClr val="bg2"/>
              </a:buClr>
            </a:pPr>
            <a:r>
              <a:rPr lang="en-US"/>
              <a:t>Fifth level</a:t>
            </a:r>
            <a:endParaRPr lang="en-US" dirty="0"/>
          </a:p>
        </p:txBody>
      </p:sp>
      <p:pic>
        <p:nvPicPr>
          <p:cNvPr id="16" name="Picture 15">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Tree>
    <p:extLst>
      <p:ext uri="{BB962C8B-B14F-4D97-AF65-F5344CB8AC3E}">
        <p14:creationId xmlns:p14="http://schemas.microsoft.com/office/powerpoint/2010/main" val="702298628"/>
      </p:ext>
    </p:extLst>
  </p:cSld>
  <p:clrMap bg1="dk1" tx1="lt1" bg2="dk2" tx2="lt2" accent1="accent1" accent2="accent2" accent3="accent3" accent4="accent4" accent5="accent5" accent6="accent6" hlink="hlink" folHlink="folHlink"/>
  <p:sldLayoutIdLst>
    <p:sldLayoutId id="2147483715" r:id="rId1"/>
  </p:sldLayoutIdLst>
  <p:txStyles>
    <p:titleStyle>
      <a:lvl1pPr algn="l" defTabSz="914309" rtl="0" eaLnBrk="1" latinLnBrk="0" hangingPunct="1">
        <a:lnSpc>
          <a:spcPct val="110000"/>
        </a:lnSpc>
        <a:spcBef>
          <a:spcPct val="0"/>
        </a:spcBef>
        <a:buNone/>
        <a:defRPr lang="en-US" sz="2800" b="0" kern="1200" baseline="0" smtClean="0">
          <a:solidFill>
            <a:schemeClr val="tx1"/>
          </a:solidFill>
          <a:latin typeface="+mj-lt"/>
          <a:ea typeface="+mj-ea"/>
          <a:cs typeface="+mj-cs"/>
        </a:defRPr>
      </a:lvl1pPr>
    </p:titleStyle>
    <p:bodyStyle>
      <a:lvl1pPr marL="228577" indent="-228577" algn="l" defTabSz="914309" rtl="0" eaLnBrk="1" latinLnBrk="0" hangingPunct="1">
        <a:lnSpc>
          <a:spcPct val="110000"/>
        </a:lnSpc>
        <a:spcBef>
          <a:spcPts val="1000"/>
        </a:spcBef>
        <a:buFont typeface="Arial" panose="020B0604020202020204" pitchFamily="34" charset="0"/>
        <a:buChar char="•"/>
        <a:defRPr lang="en-US" sz="2400" kern="1200" dirty="0" smtClean="0">
          <a:solidFill>
            <a:schemeClr val="tx1"/>
          </a:solidFill>
          <a:latin typeface="+mj-lt"/>
          <a:ea typeface="+mn-ea"/>
          <a:cs typeface="+mn-cs"/>
        </a:defRPr>
      </a:lvl1pPr>
      <a:lvl2pPr marL="685731"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2pPr>
      <a:lvl3pPr marL="1142886"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3pPr>
      <a:lvl4pPr marL="1600040"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4pPr>
      <a:lvl5pPr marL="2057194" indent="-228577" algn="l" defTabSz="914309" rtl="0" eaLnBrk="1" latinLnBrk="0" hangingPunct="1">
        <a:lnSpc>
          <a:spcPct val="11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orient="horz" pos="482">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val 4"/>
          <p:cNvSpPr/>
          <p:nvPr/>
        </p:nvSpPr>
        <p:spPr>
          <a:xfrm>
            <a:off x="11718303" y="3240248"/>
            <a:ext cx="377456" cy="377505"/>
          </a:xfrm>
          <a:prstGeom prst="ellipse">
            <a:avLst/>
          </a:prstGeom>
          <a:noFill/>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grpSp>
        <p:nvGrpSpPr>
          <p:cNvPr id="4" name="Group 3"/>
          <p:cNvGrpSpPr/>
          <p:nvPr/>
        </p:nvGrpSpPr>
        <p:grpSpPr>
          <a:xfrm>
            <a:off x="6047213" y="360000"/>
            <a:ext cx="6024291" cy="456444"/>
            <a:chOff x="5981580" y="360000"/>
            <a:chExt cx="6025076" cy="456444"/>
          </a:xfrm>
        </p:grpSpPr>
        <p:sp>
          <p:nvSpPr>
            <p:cNvPr id="7" name="Shape 3506">
              <a:extLst>
                <a:ext uri="{FF2B5EF4-FFF2-40B4-BE49-F238E27FC236}">
                  <a16:creationId xmlns:a16="http://schemas.microsoft.com/office/drawing/2014/main" id="{71F9198D-04E9-4B50-B5B9-EFDE967AF69C}"/>
                </a:ext>
              </a:extLst>
            </p:cNvPr>
            <p:cNvSpPr/>
            <p:nvPr userDrawn="1"/>
          </p:nvSpPr>
          <p:spPr>
            <a:xfrm>
              <a:off x="5981580" y="360000"/>
              <a:ext cx="456445" cy="456444"/>
            </a:xfrm>
            <a:prstGeom prst="ellipse">
              <a:avLst/>
            </a:prstGeom>
            <a:solidFill>
              <a:schemeClr val="bg2"/>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8" name="Shape 3506">
              <a:extLst>
                <a:ext uri="{FF2B5EF4-FFF2-40B4-BE49-F238E27FC236}">
                  <a16:creationId xmlns:a16="http://schemas.microsoft.com/office/drawing/2014/main" id="{71F9198D-04E9-4B50-B5B9-EFDE967AF69C}"/>
                </a:ext>
              </a:extLst>
            </p:cNvPr>
            <p:cNvSpPr/>
            <p:nvPr userDrawn="1"/>
          </p:nvSpPr>
          <p:spPr>
            <a:xfrm>
              <a:off x="6766917" y="360000"/>
              <a:ext cx="456445" cy="456444"/>
            </a:xfrm>
            <a:prstGeom prst="ellipse">
              <a:avLst/>
            </a:prstGeom>
            <a:solidFill>
              <a:schemeClr val="tx2"/>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9" name="Shape 3506">
              <a:extLst>
                <a:ext uri="{FF2B5EF4-FFF2-40B4-BE49-F238E27FC236}">
                  <a16:creationId xmlns:a16="http://schemas.microsoft.com/office/drawing/2014/main" id="{71F9198D-04E9-4B50-B5B9-EFDE967AF69C}"/>
                </a:ext>
              </a:extLst>
            </p:cNvPr>
            <p:cNvSpPr/>
            <p:nvPr userDrawn="1"/>
          </p:nvSpPr>
          <p:spPr>
            <a:xfrm>
              <a:off x="7552254" y="360000"/>
              <a:ext cx="456445" cy="456444"/>
            </a:xfrm>
            <a:prstGeom prst="ellipse">
              <a:avLst/>
            </a:prstGeom>
            <a:solidFill>
              <a:schemeClr val="accent1"/>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0" name="Shape 3506">
              <a:extLst>
                <a:ext uri="{FF2B5EF4-FFF2-40B4-BE49-F238E27FC236}">
                  <a16:creationId xmlns:a16="http://schemas.microsoft.com/office/drawing/2014/main" id="{71F9198D-04E9-4B50-B5B9-EFDE967AF69C}"/>
                </a:ext>
              </a:extLst>
            </p:cNvPr>
            <p:cNvSpPr/>
            <p:nvPr userDrawn="1"/>
          </p:nvSpPr>
          <p:spPr>
            <a:xfrm>
              <a:off x="8337590" y="360000"/>
              <a:ext cx="456445" cy="456444"/>
            </a:xfrm>
            <a:prstGeom prst="ellipse">
              <a:avLst/>
            </a:prstGeom>
            <a:solidFill>
              <a:schemeClr val="accent2"/>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1" name="Shape 3506">
              <a:extLst>
                <a:ext uri="{FF2B5EF4-FFF2-40B4-BE49-F238E27FC236}">
                  <a16:creationId xmlns:a16="http://schemas.microsoft.com/office/drawing/2014/main" id="{71F9198D-04E9-4B50-B5B9-EFDE967AF69C}"/>
                </a:ext>
              </a:extLst>
            </p:cNvPr>
            <p:cNvSpPr/>
            <p:nvPr userDrawn="1"/>
          </p:nvSpPr>
          <p:spPr>
            <a:xfrm>
              <a:off x="9194201" y="360000"/>
              <a:ext cx="456445" cy="456444"/>
            </a:xfrm>
            <a:prstGeom prst="ellipse">
              <a:avLst/>
            </a:prstGeom>
            <a:solidFill>
              <a:schemeClr val="accent3"/>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12" name="Shape 3506">
              <a:extLst>
                <a:ext uri="{FF2B5EF4-FFF2-40B4-BE49-F238E27FC236}">
                  <a16:creationId xmlns:a16="http://schemas.microsoft.com/office/drawing/2014/main" id="{71F9198D-04E9-4B50-B5B9-EFDE967AF69C}"/>
                </a:ext>
              </a:extLst>
            </p:cNvPr>
            <p:cNvSpPr/>
            <p:nvPr userDrawn="1"/>
          </p:nvSpPr>
          <p:spPr>
            <a:xfrm>
              <a:off x="9979538" y="360000"/>
              <a:ext cx="456445" cy="456444"/>
            </a:xfrm>
            <a:prstGeom prst="ellipse">
              <a:avLst/>
            </a:prstGeom>
            <a:solidFill>
              <a:schemeClr val="accent4"/>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13" name="Shape 3506">
              <a:extLst>
                <a:ext uri="{FF2B5EF4-FFF2-40B4-BE49-F238E27FC236}">
                  <a16:creationId xmlns:a16="http://schemas.microsoft.com/office/drawing/2014/main" id="{71F9198D-04E9-4B50-B5B9-EFDE967AF69C}"/>
                </a:ext>
              </a:extLst>
            </p:cNvPr>
            <p:cNvSpPr/>
            <p:nvPr userDrawn="1"/>
          </p:nvSpPr>
          <p:spPr>
            <a:xfrm>
              <a:off x="10764875" y="360000"/>
              <a:ext cx="456445" cy="456444"/>
            </a:xfrm>
            <a:prstGeom prst="ellipse">
              <a:avLst/>
            </a:prstGeom>
            <a:solidFill>
              <a:schemeClr val="accent5"/>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4" name="Shape 3506">
              <a:extLst>
                <a:ext uri="{FF2B5EF4-FFF2-40B4-BE49-F238E27FC236}">
                  <a16:creationId xmlns:a16="http://schemas.microsoft.com/office/drawing/2014/main" id="{71F9198D-04E9-4B50-B5B9-EFDE967AF69C}"/>
                </a:ext>
              </a:extLst>
            </p:cNvPr>
            <p:cNvSpPr/>
            <p:nvPr userDrawn="1"/>
          </p:nvSpPr>
          <p:spPr>
            <a:xfrm>
              <a:off x="11550211" y="360000"/>
              <a:ext cx="456445" cy="456444"/>
            </a:xfrm>
            <a:prstGeom prst="ellipse">
              <a:avLst/>
            </a:prstGeom>
            <a:solidFill>
              <a:schemeClr val="accent6"/>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grpSp>
      <p:sp>
        <p:nvSpPr>
          <p:cNvPr id="2" name="Title Placeholder 1"/>
          <p:cNvSpPr>
            <a:spLocks noGrp="1"/>
          </p:cNvSpPr>
          <p:nvPr>
            <p:ph type="title"/>
          </p:nvPr>
        </p:nvSpPr>
        <p:spPr>
          <a:xfrm>
            <a:off x="719906" y="360000"/>
            <a:ext cx="5037962" cy="503590"/>
          </a:xfrm>
          <a:prstGeom prst="rect">
            <a:avLst/>
          </a:prstGeom>
        </p:spPr>
        <p:txBody>
          <a:bodyPr vert="horz" wrap="square" lIns="0" tIns="36000" rIns="0" bIns="36000" rtlCol="0" anchor="t" anchorCtr="0">
            <a:spAutoFit/>
          </a:bodyPr>
          <a:lstStyle/>
          <a:p>
            <a:pPr lvl="0">
              <a:lnSpc>
                <a:spcPct val="100000"/>
              </a:lnSpc>
            </a:pPr>
            <a:r>
              <a:rPr lang="en-US"/>
              <a:t>Click to edit Master title style</a:t>
            </a:r>
          </a:p>
        </p:txBody>
      </p:sp>
      <p:sp>
        <p:nvSpPr>
          <p:cNvPr id="3" name="Text Placeholder 2"/>
          <p:cNvSpPr>
            <a:spLocks noGrp="1"/>
          </p:cNvSpPr>
          <p:nvPr>
            <p:ph type="body" idx="1"/>
          </p:nvPr>
        </p:nvSpPr>
        <p:spPr>
          <a:xfrm>
            <a:off x="719906" y="1152000"/>
            <a:ext cx="10798593" cy="5040000"/>
          </a:xfrm>
          <a:prstGeom prst="rect">
            <a:avLst/>
          </a:prstGeom>
        </p:spPr>
        <p:txBody>
          <a:bodyPr vert="horz" lIns="0" tIns="45720" rIns="0" bIns="45720" rtlCol="0">
            <a:normAutofit/>
          </a:bodyPr>
          <a:lstStyle/>
          <a:p>
            <a:pPr lvl="0">
              <a:lnSpc>
                <a:spcPct val="100000"/>
              </a:lnSpc>
              <a:spcBef>
                <a:spcPts val="0"/>
              </a:spcBef>
              <a:spcAft>
                <a:spcPts val="1200"/>
              </a:spcAft>
              <a:buClr>
                <a:schemeClr val="bg2"/>
              </a:buClr>
            </a:pPr>
            <a:r>
              <a:rPr lang="en-US"/>
              <a:t>Click to edit Master text styles</a:t>
            </a:r>
          </a:p>
          <a:p>
            <a:pPr lvl="1">
              <a:lnSpc>
                <a:spcPct val="100000"/>
              </a:lnSpc>
              <a:spcBef>
                <a:spcPts val="0"/>
              </a:spcBef>
              <a:spcAft>
                <a:spcPts val="1200"/>
              </a:spcAft>
              <a:buClr>
                <a:schemeClr val="bg2"/>
              </a:buClr>
            </a:pPr>
            <a:r>
              <a:rPr lang="en-US"/>
              <a:t>Second level</a:t>
            </a:r>
          </a:p>
          <a:p>
            <a:pPr lvl="2">
              <a:lnSpc>
                <a:spcPct val="100000"/>
              </a:lnSpc>
              <a:spcBef>
                <a:spcPts val="0"/>
              </a:spcBef>
              <a:spcAft>
                <a:spcPts val="1200"/>
              </a:spcAft>
              <a:buClr>
                <a:schemeClr val="bg2"/>
              </a:buClr>
            </a:pPr>
            <a:r>
              <a:rPr lang="en-US"/>
              <a:t>Third level</a:t>
            </a:r>
          </a:p>
          <a:p>
            <a:pPr lvl="3">
              <a:lnSpc>
                <a:spcPct val="100000"/>
              </a:lnSpc>
              <a:spcBef>
                <a:spcPts val="0"/>
              </a:spcBef>
              <a:spcAft>
                <a:spcPts val="1200"/>
              </a:spcAft>
              <a:buClr>
                <a:schemeClr val="bg2"/>
              </a:buClr>
            </a:pPr>
            <a:r>
              <a:rPr lang="en-US"/>
              <a:t>Fourth level</a:t>
            </a:r>
          </a:p>
          <a:p>
            <a:pPr lvl="4">
              <a:lnSpc>
                <a:spcPct val="100000"/>
              </a:lnSpc>
              <a:spcBef>
                <a:spcPts val="0"/>
              </a:spcBef>
              <a:spcAft>
                <a:spcPts val="1200"/>
              </a:spcAft>
              <a:buClr>
                <a:schemeClr val="bg2"/>
              </a:buClr>
            </a:pPr>
            <a:r>
              <a:rPr lang="en-US"/>
              <a:t>Fifth level</a:t>
            </a:r>
          </a:p>
        </p:txBody>
      </p:sp>
      <p:pic>
        <p:nvPicPr>
          <p:cNvPr id="15" name="Picture 1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Tree>
    <p:extLst>
      <p:ext uri="{BB962C8B-B14F-4D97-AF65-F5344CB8AC3E}">
        <p14:creationId xmlns:p14="http://schemas.microsoft.com/office/powerpoint/2010/main" val="1775768690"/>
      </p:ext>
    </p:extLst>
  </p:cSld>
  <p:clrMap bg1="dk1" tx1="lt1" bg2="dk2" tx2="lt2" accent1="accent1" accent2="accent2" accent3="accent3" accent4="accent4" accent5="accent5" accent6="accent6" hlink="hlink" folHlink="folHlink"/>
  <p:sldLayoutIdLst>
    <p:sldLayoutId id="2147483717" r:id="rId1"/>
  </p:sldLayoutIdLst>
  <p:txStyles>
    <p:titleStyle>
      <a:lvl1pPr algn="l" defTabSz="914309" rtl="0" eaLnBrk="1" latinLnBrk="0" hangingPunct="1">
        <a:lnSpc>
          <a:spcPct val="110000"/>
        </a:lnSpc>
        <a:spcBef>
          <a:spcPct val="0"/>
        </a:spcBef>
        <a:buNone/>
        <a:defRPr lang="en-US" sz="2800" b="0" kern="1200" baseline="0" smtClean="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lang="en-US" sz="2400" kern="1200" smtClean="0">
          <a:solidFill>
            <a:schemeClr val="tx1"/>
          </a:solidFill>
          <a:latin typeface="+mj-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j-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j-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j-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orient="horz" pos="482">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val 4"/>
          <p:cNvSpPr/>
          <p:nvPr/>
        </p:nvSpPr>
        <p:spPr>
          <a:xfrm>
            <a:off x="11718303" y="3240248"/>
            <a:ext cx="377456" cy="377505"/>
          </a:xfrm>
          <a:prstGeom prst="ellipse">
            <a:avLst/>
          </a:prstGeom>
          <a:noFill/>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grpSp>
        <p:nvGrpSpPr>
          <p:cNvPr id="4" name="Group 3"/>
          <p:cNvGrpSpPr/>
          <p:nvPr/>
        </p:nvGrpSpPr>
        <p:grpSpPr>
          <a:xfrm>
            <a:off x="6047213" y="360000"/>
            <a:ext cx="6024291" cy="456444"/>
            <a:chOff x="6072258" y="360000"/>
            <a:chExt cx="6025076" cy="456444"/>
          </a:xfrm>
        </p:grpSpPr>
        <p:sp>
          <p:nvSpPr>
            <p:cNvPr id="7" name="Shape 3506">
              <a:extLst>
                <a:ext uri="{FF2B5EF4-FFF2-40B4-BE49-F238E27FC236}">
                  <a16:creationId xmlns:a16="http://schemas.microsoft.com/office/drawing/2014/main" id="{71F9198D-04E9-4B50-B5B9-EFDE967AF69C}"/>
                </a:ext>
              </a:extLst>
            </p:cNvPr>
            <p:cNvSpPr/>
            <p:nvPr userDrawn="1"/>
          </p:nvSpPr>
          <p:spPr>
            <a:xfrm>
              <a:off x="6072258" y="360000"/>
              <a:ext cx="456445" cy="456444"/>
            </a:xfrm>
            <a:prstGeom prst="ellipse">
              <a:avLst/>
            </a:prstGeom>
            <a:solidFill>
              <a:schemeClr val="bg2"/>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8" name="Shape 3506">
              <a:extLst>
                <a:ext uri="{FF2B5EF4-FFF2-40B4-BE49-F238E27FC236}">
                  <a16:creationId xmlns:a16="http://schemas.microsoft.com/office/drawing/2014/main" id="{71F9198D-04E9-4B50-B5B9-EFDE967AF69C}"/>
                </a:ext>
              </a:extLst>
            </p:cNvPr>
            <p:cNvSpPr/>
            <p:nvPr userDrawn="1"/>
          </p:nvSpPr>
          <p:spPr>
            <a:xfrm>
              <a:off x="6857595" y="360000"/>
              <a:ext cx="456445" cy="456444"/>
            </a:xfrm>
            <a:prstGeom prst="ellipse">
              <a:avLst/>
            </a:prstGeom>
            <a:solidFill>
              <a:schemeClr val="tx2"/>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9" name="Shape 3506">
              <a:extLst>
                <a:ext uri="{FF2B5EF4-FFF2-40B4-BE49-F238E27FC236}">
                  <a16:creationId xmlns:a16="http://schemas.microsoft.com/office/drawing/2014/main" id="{71F9198D-04E9-4B50-B5B9-EFDE967AF69C}"/>
                </a:ext>
              </a:extLst>
            </p:cNvPr>
            <p:cNvSpPr/>
            <p:nvPr userDrawn="1"/>
          </p:nvSpPr>
          <p:spPr>
            <a:xfrm>
              <a:off x="7642932" y="360000"/>
              <a:ext cx="456445" cy="456444"/>
            </a:xfrm>
            <a:prstGeom prst="ellipse">
              <a:avLst/>
            </a:prstGeom>
            <a:solidFill>
              <a:schemeClr val="accent1"/>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0" name="Shape 3506">
              <a:extLst>
                <a:ext uri="{FF2B5EF4-FFF2-40B4-BE49-F238E27FC236}">
                  <a16:creationId xmlns:a16="http://schemas.microsoft.com/office/drawing/2014/main" id="{71F9198D-04E9-4B50-B5B9-EFDE967AF69C}"/>
                </a:ext>
              </a:extLst>
            </p:cNvPr>
            <p:cNvSpPr/>
            <p:nvPr userDrawn="1"/>
          </p:nvSpPr>
          <p:spPr>
            <a:xfrm>
              <a:off x="8428268" y="360000"/>
              <a:ext cx="456445" cy="456444"/>
            </a:xfrm>
            <a:prstGeom prst="ellipse">
              <a:avLst/>
            </a:prstGeom>
            <a:solidFill>
              <a:schemeClr val="accent2"/>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1" name="Shape 3506">
              <a:extLst>
                <a:ext uri="{FF2B5EF4-FFF2-40B4-BE49-F238E27FC236}">
                  <a16:creationId xmlns:a16="http://schemas.microsoft.com/office/drawing/2014/main" id="{71F9198D-04E9-4B50-B5B9-EFDE967AF69C}"/>
                </a:ext>
              </a:extLst>
            </p:cNvPr>
            <p:cNvSpPr/>
            <p:nvPr userDrawn="1"/>
          </p:nvSpPr>
          <p:spPr>
            <a:xfrm>
              <a:off x="9284879" y="360000"/>
              <a:ext cx="456445" cy="456444"/>
            </a:xfrm>
            <a:prstGeom prst="ellipse">
              <a:avLst/>
            </a:prstGeom>
            <a:solidFill>
              <a:schemeClr val="accent3"/>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12" name="Shape 3506">
              <a:extLst>
                <a:ext uri="{FF2B5EF4-FFF2-40B4-BE49-F238E27FC236}">
                  <a16:creationId xmlns:a16="http://schemas.microsoft.com/office/drawing/2014/main" id="{71F9198D-04E9-4B50-B5B9-EFDE967AF69C}"/>
                </a:ext>
              </a:extLst>
            </p:cNvPr>
            <p:cNvSpPr/>
            <p:nvPr userDrawn="1"/>
          </p:nvSpPr>
          <p:spPr>
            <a:xfrm>
              <a:off x="10070216" y="360000"/>
              <a:ext cx="456445" cy="456444"/>
            </a:xfrm>
            <a:prstGeom prst="ellipse">
              <a:avLst/>
            </a:prstGeom>
            <a:solidFill>
              <a:schemeClr val="accent4"/>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13" name="Shape 3506">
              <a:extLst>
                <a:ext uri="{FF2B5EF4-FFF2-40B4-BE49-F238E27FC236}">
                  <a16:creationId xmlns:a16="http://schemas.microsoft.com/office/drawing/2014/main" id="{71F9198D-04E9-4B50-B5B9-EFDE967AF69C}"/>
                </a:ext>
              </a:extLst>
            </p:cNvPr>
            <p:cNvSpPr/>
            <p:nvPr userDrawn="1"/>
          </p:nvSpPr>
          <p:spPr>
            <a:xfrm>
              <a:off x="10855553" y="360000"/>
              <a:ext cx="456445" cy="456444"/>
            </a:xfrm>
            <a:prstGeom prst="ellipse">
              <a:avLst/>
            </a:prstGeom>
            <a:solidFill>
              <a:schemeClr val="accent5"/>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4" name="Shape 3506">
              <a:extLst>
                <a:ext uri="{FF2B5EF4-FFF2-40B4-BE49-F238E27FC236}">
                  <a16:creationId xmlns:a16="http://schemas.microsoft.com/office/drawing/2014/main" id="{71F9198D-04E9-4B50-B5B9-EFDE967AF69C}"/>
                </a:ext>
              </a:extLst>
            </p:cNvPr>
            <p:cNvSpPr/>
            <p:nvPr userDrawn="1"/>
          </p:nvSpPr>
          <p:spPr>
            <a:xfrm>
              <a:off x="11640889" y="360000"/>
              <a:ext cx="456445" cy="456444"/>
            </a:xfrm>
            <a:prstGeom prst="ellipse">
              <a:avLst/>
            </a:prstGeom>
            <a:solidFill>
              <a:schemeClr val="accent6"/>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grpSp>
      <p:sp>
        <p:nvSpPr>
          <p:cNvPr id="2" name="Title Placeholder 1"/>
          <p:cNvSpPr>
            <a:spLocks noGrp="1"/>
          </p:cNvSpPr>
          <p:nvPr>
            <p:ph type="title"/>
          </p:nvPr>
        </p:nvSpPr>
        <p:spPr>
          <a:xfrm>
            <a:off x="719906" y="360000"/>
            <a:ext cx="5041271" cy="503590"/>
          </a:xfrm>
          <a:prstGeom prst="rect">
            <a:avLst/>
          </a:prstGeom>
        </p:spPr>
        <p:txBody>
          <a:bodyPr vert="horz" wrap="square" lIns="0" tIns="36000" rIns="0" bIns="36000" rtlCol="0" anchor="t" anchorCtr="0">
            <a:noAutofit/>
          </a:bodyPr>
          <a:lstStyle/>
          <a:p>
            <a:pPr lvl="0">
              <a:lnSpc>
                <a:spcPct val="100000"/>
              </a:lnSpc>
            </a:pPr>
            <a:r>
              <a:rPr lang="en-US"/>
              <a:t>Click to edit Master title style</a:t>
            </a:r>
          </a:p>
        </p:txBody>
      </p:sp>
      <p:pic>
        <p:nvPicPr>
          <p:cNvPr id="24" name="Picture 23">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
        <p:nvSpPr>
          <p:cNvPr id="3" name="Text Placeholder 2"/>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lnSpc>
                <a:spcPct val="100000"/>
              </a:lnSpc>
              <a:spcBef>
                <a:spcPts val="0"/>
              </a:spcBef>
              <a:spcAft>
                <a:spcPts val="1200"/>
              </a:spcAft>
              <a:buClr>
                <a:schemeClr val="bg2"/>
              </a:buClr>
            </a:pPr>
            <a:r>
              <a:rPr lang="en-US"/>
              <a:t>Click to edit Master text styles</a:t>
            </a:r>
          </a:p>
          <a:p>
            <a:pPr lvl="1">
              <a:lnSpc>
                <a:spcPct val="100000"/>
              </a:lnSpc>
              <a:spcBef>
                <a:spcPts val="0"/>
              </a:spcBef>
              <a:spcAft>
                <a:spcPts val="1200"/>
              </a:spcAft>
              <a:buClr>
                <a:schemeClr val="bg2"/>
              </a:buClr>
            </a:pPr>
            <a:r>
              <a:rPr lang="en-US"/>
              <a:t>Second level</a:t>
            </a:r>
          </a:p>
          <a:p>
            <a:pPr lvl="2">
              <a:lnSpc>
                <a:spcPct val="100000"/>
              </a:lnSpc>
              <a:spcBef>
                <a:spcPts val="0"/>
              </a:spcBef>
              <a:spcAft>
                <a:spcPts val="1200"/>
              </a:spcAft>
              <a:buClr>
                <a:schemeClr val="bg2"/>
              </a:buClr>
            </a:pPr>
            <a:r>
              <a:rPr lang="en-US"/>
              <a:t>Third level</a:t>
            </a:r>
          </a:p>
          <a:p>
            <a:pPr lvl="3">
              <a:lnSpc>
                <a:spcPct val="100000"/>
              </a:lnSpc>
              <a:spcBef>
                <a:spcPts val="0"/>
              </a:spcBef>
              <a:spcAft>
                <a:spcPts val="1200"/>
              </a:spcAft>
              <a:buClr>
                <a:schemeClr val="bg2"/>
              </a:buClr>
            </a:pPr>
            <a:r>
              <a:rPr lang="en-US"/>
              <a:t>Fourth level</a:t>
            </a:r>
          </a:p>
          <a:p>
            <a:pPr lvl="4">
              <a:lnSpc>
                <a:spcPct val="100000"/>
              </a:lnSpc>
              <a:spcBef>
                <a:spcPts val="0"/>
              </a:spcBef>
              <a:spcAft>
                <a:spcPts val="1200"/>
              </a:spcAft>
              <a:buClr>
                <a:schemeClr val="bg2"/>
              </a:buClr>
            </a:pPr>
            <a:r>
              <a:rPr lang="en-US"/>
              <a:t>Fifth level</a:t>
            </a:r>
          </a:p>
        </p:txBody>
      </p:sp>
    </p:spTree>
    <p:extLst>
      <p:ext uri="{BB962C8B-B14F-4D97-AF65-F5344CB8AC3E}">
        <p14:creationId xmlns:p14="http://schemas.microsoft.com/office/powerpoint/2010/main" val="3342452507"/>
      </p:ext>
    </p:extLst>
  </p:cSld>
  <p:clrMap bg1="dk1" tx1="lt1" bg2="dk2" tx2="lt2" accent1="accent1" accent2="accent2" accent3="accent3" accent4="accent4" accent5="accent5" accent6="accent6" hlink="hlink" folHlink="folHlink"/>
  <p:sldLayoutIdLst>
    <p:sldLayoutId id="2147483719" r:id="rId1"/>
  </p:sldLayoutIdLst>
  <p:txStyles>
    <p:titleStyle>
      <a:lvl1pPr algn="l" defTabSz="914309" rtl="0" eaLnBrk="1" latinLnBrk="0" hangingPunct="1">
        <a:lnSpc>
          <a:spcPct val="110000"/>
        </a:lnSpc>
        <a:spcBef>
          <a:spcPct val="0"/>
        </a:spcBef>
        <a:buNone/>
        <a:defRPr lang="en-US" sz="2800" b="0" kern="1200" baseline="0" smtClean="0">
          <a:solidFill>
            <a:schemeClr val="tx1"/>
          </a:solidFill>
          <a:latin typeface="+mj-lt"/>
          <a:ea typeface="+mj-ea"/>
          <a:cs typeface="+mj-cs"/>
        </a:defRPr>
      </a:lvl1pPr>
    </p:titleStyle>
    <p:bodyStyle>
      <a:lvl1pPr marL="228577" indent="-228577" algn="l" defTabSz="914309" rtl="0" eaLnBrk="1" latinLnBrk="0" hangingPunct="1">
        <a:lnSpc>
          <a:spcPct val="110000"/>
        </a:lnSpc>
        <a:spcBef>
          <a:spcPts val="1000"/>
        </a:spcBef>
        <a:buFont typeface="Arial" panose="020B0604020202020204" pitchFamily="34" charset="0"/>
        <a:buChar char="•"/>
        <a:defRPr lang="en-US" sz="2400" kern="1200" smtClean="0">
          <a:solidFill>
            <a:schemeClr val="tx1"/>
          </a:solidFill>
          <a:latin typeface="+mj-lt"/>
          <a:ea typeface="+mn-ea"/>
          <a:cs typeface="+mn-cs"/>
        </a:defRPr>
      </a:lvl1pPr>
      <a:lvl2pPr marL="685731" indent="-228577" algn="l" defTabSz="914309" rtl="0" eaLnBrk="1" latinLnBrk="0" hangingPunct="1">
        <a:lnSpc>
          <a:spcPct val="110000"/>
        </a:lnSpc>
        <a:spcBef>
          <a:spcPts val="500"/>
        </a:spcBef>
        <a:buFont typeface="Arial" panose="020B0604020202020204" pitchFamily="34" charset="0"/>
        <a:buChar char="•"/>
        <a:defRPr lang="en-US" sz="2000" kern="1200" smtClean="0">
          <a:solidFill>
            <a:schemeClr val="tx1"/>
          </a:solidFill>
          <a:latin typeface="+mj-lt"/>
          <a:ea typeface="+mn-ea"/>
          <a:cs typeface="+mn-cs"/>
        </a:defRPr>
      </a:lvl2pPr>
      <a:lvl3pPr marL="1142886" indent="-228577" algn="l" defTabSz="914309" rtl="0" eaLnBrk="1" latinLnBrk="0" hangingPunct="1">
        <a:lnSpc>
          <a:spcPct val="110000"/>
        </a:lnSpc>
        <a:spcBef>
          <a:spcPts val="500"/>
        </a:spcBef>
        <a:buFont typeface="Arial" panose="020B0604020202020204" pitchFamily="34" charset="0"/>
        <a:buChar char="•"/>
        <a:defRPr lang="en-US" sz="2000" kern="1200" smtClean="0">
          <a:solidFill>
            <a:schemeClr val="tx1"/>
          </a:solidFill>
          <a:latin typeface="+mj-lt"/>
          <a:ea typeface="+mn-ea"/>
          <a:cs typeface="+mn-cs"/>
        </a:defRPr>
      </a:lvl3pPr>
      <a:lvl4pPr marL="1600040" indent="-228577" algn="l" defTabSz="914309" rtl="0" eaLnBrk="1" latinLnBrk="0" hangingPunct="1">
        <a:lnSpc>
          <a:spcPct val="110000"/>
        </a:lnSpc>
        <a:spcBef>
          <a:spcPts val="500"/>
        </a:spcBef>
        <a:buFont typeface="Arial" panose="020B0604020202020204" pitchFamily="34" charset="0"/>
        <a:buChar char="•"/>
        <a:defRPr lang="en-US" sz="2000" kern="1200" smtClean="0">
          <a:solidFill>
            <a:schemeClr val="tx1"/>
          </a:solidFill>
          <a:latin typeface="+mj-lt"/>
          <a:ea typeface="+mn-ea"/>
          <a:cs typeface="+mn-cs"/>
        </a:defRPr>
      </a:lvl4pPr>
      <a:lvl5pPr marL="2057194" indent="-228577" algn="l" defTabSz="914309" rtl="0" eaLnBrk="1" latinLnBrk="0" hangingPunct="1">
        <a:lnSpc>
          <a:spcPct val="110000"/>
        </a:lnSpc>
        <a:spcBef>
          <a:spcPts val="500"/>
        </a:spcBef>
        <a:buFont typeface="Arial" panose="020B0604020202020204" pitchFamily="34" charset="0"/>
        <a:buChar char="•"/>
        <a:defRPr lang="en-US" sz="2000" kern="1200" smtClean="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orient="horz" pos="482">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Oval 4"/>
          <p:cNvSpPr/>
          <p:nvPr/>
        </p:nvSpPr>
        <p:spPr>
          <a:xfrm>
            <a:off x="11718303" y="3240248"/>
            <a:ext cx="377456" cy="377505"/>
          </a:xfrm>
          <a:prstGeom prst="ellipse">
            <a:avLst/>
          </a:prstGeom>
          <a:noFill/>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b="0" kern="1200" smtClean="0">
                <a:solidFill>
                  <a:schemeClr val="tx1"/>
                </a:solidFill>
                <a:latin typeface="+mn-lt"/>
                <a:ea typeface="+mn-ea"/>
                <a:cs typeface="+mn-cs"/>
              </a:rPr>
              <a:pPr algn="ctr"/>
              <a:t>‹#›</a:t>
            </a:fld>
            <a:endParaRPr lang="en-US" sz="1400" b="0" kern="1200" dirty="0">
              <a:solidFill>
                <a:schemeClr val="tx1"/>
              </a:solidFill>
              <a:latin typeface="+mn-lt"/>
              <a:ea typeface="+mn-ea"/>
              <a:cs typeface="+mn-cs"/>
            </a:endParaRPr>
          </a:p>
        </p:txBody>
      </p:sp>
      <p:grpSp>
        <p:nvGrpSpPr>
          <p:cNvPr id="4" name="Group 3"/>
          <p:cNvGrpSpPr/>
          <p:nvPr/>
        </p:nvGrpSpPr>
        <p:grpSpPr>
          <a:xfrm>
            <a:off x="6047213" y="360000"/>
            <a:ext cx="6024291" cy="456444"/>
            <a:chOff x="6072258" y="308731"/>
            <a:chExt cx="6025076" cy="456444"/>
          </a:xfrm>
        </p:grpSpPr>
        <p:sp>
          <p:nvSpPr>
            <p:cNvPr id="7" name="Shape 3506">
              <a:extLst>
                <a:ext uri="{FF2B5EF4-FFF2-40B4-BE49-F238E27FC236}">
                  <a16:creationId xmlns:a16="http://schemas.microsoft.com/office/drawing/2014/main" id="{71F9198D-04E9-4B50-B5B9-EFDE967AF69C}"/>
                </a:ext>
              </a:extLst>
            </p:cNvPr>
            <p:cNvSpPr/>
            <p:nvPr userDrawn="1"/>
          </p:nvSpPr>
          <p:spPr>
            <a:xfrm>
              <a:off x="6072258" y="308731"/>
              <a:ext cx="456445" cy="456444"/>
            </a:xfrm>
            <a:prstGeom prst="ellipse">
              <a:avLst/>
            </a:prstGeom>
            <a:solidFill>
              <a:schemeClr val="bg2"/>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8" name="Shape 3506">
              <a:extLst>
                <a:ext uri="{FF2B5EF4-FFF2-40B4-BE49-F238E27FC236}">
                  <a16:creationId xmlns:a16="http://schemas.microsoft.com/office/drawing/2014/main" id="{71F9198D-04E9-4B50-B5B9-EFDE967AF69C}"/>
                </a:ext>
              </a:extLst>
            </p:cNvPr>
            <p:cNvSpPr/>
            <p:nvPr userDrawn="1"/>
          </p:nvSpPr>
          <p:spPr>
            <a:xfrm>
              <a:off x="6857595" y="308731"/>
              <a:ext cx="456445" cy="456444"/>
            </a:xfrm>
            <a:prstGeom prst="ellipse">
              <a:avLst/>
            </a:prstGeom>
            <a:solidFill>
              <a:schemeClr val="tx2"/>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9" name="Shape 3506">
              <a:extLst>
                <a:ext uri="{FF2B5EF4-FFF2-40B4-BE49-F238E27FC236}">
                  <a16:creationId xmlns:a16="http://schemas.microsoft.com/office/drawing/2014/main" id="{71F9198D-04E9-4B50-B5B9-EFDE967AF69C}"/>
                </a:ext>
              </a:extLst>
            </p:cNvPr>
            <p:cNvSpPr/>
            <p:nvPr userDrawn="1"/>
          </p:nvSpPr>
          <p:spPr>
            <a:xfrm>
              <a:off x="7642932" y="308731"/>
              <a:ext cx="456445" cy="456444"/>
            </a:xfrm>
            <a:prstGeom prst="ellipse">
              <a:avLst/>
            </a:prstGeom>
            <a:solidFill>
              <a:schemeClr val="accent1"/>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0" name="Shape 3506">
              <a:extLst>
                <a:ext uri="{FF2B5EF4-FFF2-40B4-BE49-F238E27FC236}">
                  <a16:creationId xmlns:a16="http://schemas.microsoft.com/office/drawing/2014/main" id="{71F9198D-04E9-4B50-B5B9-EFDE967AF69C}"/>
                </a:ext>
              </a:extLst>
            </p:cNvPr>
            <p:cNvSpPr/>
            <p:nvPr userDrawn="1"/>
          </p:nvSpPr>
          <p:spPr>
            <a:xfrm>
              <a:off x="8428268" y="308731"/>
              <a:ext cx="456445" cy="456444"/>
            </a:xfrm>
            <a:prstGeom prst="ellipse">
              <a:avLst/>
            </a:prstGeom>
            <a:solidFill>
              <a:schemeClr val="accent2"/>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1" name="Shape 3506">
              <a:extLst>
                <a:ext uri="{FF2B5EF4-FFF2-40B4-BE49-F238E27FC236}">
                  <a16:creationId xmlns:a16="http://schemas.microsoft.com/office/drawing/2014/main" id="{71F9198D-04E9-4B50-B5B9-EFDE967AF69C}"/>
                </a:ext>
              </a:extLst>
            </p:cNvPr>
            <p:cNvSpPr/>
            <p:nvPr userDrawn="1"/>
          </p:nvSpPr>
          <p:spPr>
            <a:xfrm>
              <a:off x="9284879" y="308731"/>
              <a:ext cx="456445" cy="456444"/>
            </a:xfrm>
            <a:prstGeom prst="ellipse">
              <a:avLst/>
            </a:prstGeom>
            <a:solidFill>
              <a:schemeClr val="accent3"/>
            </a:solidFill>
            <a:ln>
              <a:noFill/>
            </a:ln>
          </p:spPr>
          <p:txBody>
            <a:bodyPr lIns="45713" tIns="22850" rIns="45713" bIns="22850" anchor="ctr" anchorCtr="0">
              <a:noAutofit/>
            </a:bodyPr>
            <a:lstStyle/>
            <a:p>
              <a:pPr algn="ctr"/>
              <a:endParaRPr sz="3000">
                <a:solidFill>
                  <a:schemeClr val="bg2"/>
                </a:solidFill>
                <a:latin typeface="Lato"/>
                <a:ea typeface="Lato"/>
                <a:cs typeface="Lato"/>
                <a:sym typeface="Lato"/>
              </a:endParaRPr>
            </a:p>
          </p:txBody>
        </p:sp>
        <p:sp>
          <p:nvSpPr>
            <p:cNvPr id="12" name="Shape 3506">
              <a:extLst>
                <a:ext uri="{FF2B5EF4-FFF2-40B4-BE49-F238E27FC236}">
                  <a16:creationId xmlns:a16="http://schemas.microsoft.com/office/drawing/2014/main" id="{71F9198D-04E9-4B50-B5B9-EFDE967AF69C}"/>
                </a:ext>
              </a:extLst>
            </p:cNvPr>
            <p:cNvSpPr/>
            <p:nvPr userDrawn="1"/>
          </p:nvSpPr>
          <p:spPr>
            <a:xfrm>
              <a:off x="10070216" y="308731"/>
              <a:ext cx="456445" cy="456444"/>
            </a:xfrm>
            <a:prstGeom prst="ellipse">
              <a:avLst/>
            </a:prstGeom>
            <a:solidFill>
              <a:schemeClr val="accent4"/>
            </a:solidFill>
            <a:ln>
              <a:noFill/>
            </a:ln>
          </p:spPr>
          <p:txBody>
            <a:bodyPr lIns="45713" tIns="22850" rIns="45713" bIns="22850" anchor="ctr" anchorCtr="0">
              <a:noAutofit/>
            </a:bodyPr>
            <a:lstStyle/>
            <a:p>
              <a:pPr algn="ctr"/>
              <a:endParaRPr sz="3000">
                <a:solidFill>
                  <a:schemeClr val="accent3"/>
                </a:solidFill>
                <a:latin typeface="Lato"/>
                <a:ea typeface="Lato"/>
                <a:cs typeface="Lato"/>
                <a:sym typeface="Lato"/>
              </a:endParaRPr>
            </a:p>
          </p:txBody>
        </p:sp>
        <p:sp>
          <p:nvSpPr>
            <p:cNvPr id="13" name="Shape 3506">
              <a:extLst>
                <a:ext uri="{FF2B5EF4-FFF2-40B4-BE49-F238E27FC236}">
                  <a16:creationId xmlns:a16="http://schemas.microsoft.com/office/drawing/2014/main" id="{71F9198D-04E9-4B50-B5B9-EFDE967AF69C}"/>
                </a:ext>
              </a:extLst>
            </p:cNvPr>
            <p:cNvSpPr/>
            <p:nvPr userDrawn="1"/>
          </p:nvSpPr>
          <p:spPr>
            <a:xfrm>
              <a:off x="10855553" y="308731"/>
              <a:ext cx="456445" cy="456444"/>
            </a:xfrm>
            <a:prstGeom prst="ellipse">
              <a:avLst/>
            </a:prstGeom>
            <a:solidFill>
              <a:schemeClr val="accent5"/>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sp>
          <p:nvSpPr>
            <p:cNvPr id="14" name="Shape 3506">
              <a:extLst>
                <a:ext uri="{FF2B5EF4-FFF2-40B4-BE49-F238E27FC236}">
                  <a16:creationId xmlns:a16="http://schemas.microsoft.com/office/drawing/2014/main" id="{71F9198D-04E9-4B50-B5B9-EFDE967AF69C}"/>
                </a:ext>
              </a:extLst>
            </p:cNvPr>
            <p:cNvSpPr/>
            <p:nvPr userDrawn="1"/>
          </p:nvSpPr>
          <p:spPr>
            <a:xfrm>
              <a:off x="11640889" y="308731"/>
              <a:ext cx="456445" cy="456444"/>
            </a:xfrm>
            <a:prstGeom prst="ellipse">
              <a:avLst/>
            </a:prstGeom>
            <a:solidFill>
              <a:schemeClr val="accent6"/>
            </a:solidFill>
            <a:ln>
              <a:noFill/>
            </a:ln>
          </p:spPr>
          <p:txBody>
            <a:bodyPr lIns="45713" tIns="22850" rIns="45713" bIns="22850" anchor="ctr" anchorCtr="0">
              <a:noAutofit/>
            </a:bodyPr>
            <a:lstStyle/>
            <a:p>
              <a:pPr algn="ctr"/>
              <a:endParaRPr sz="3000">
                <a:solidFill>
                  <a:schemeClr val="bg2">
                    <a:lumMod val="50000"/>
                  </a:schemeClr>
                </a:solidFill>
                <a:latin typeface="Lato"/>
                <a:ea typeface="Lato"/>
                <a:cs typeface="Lato"/>
                <a:sym typeface="Lato"/>
              </a:endParaRPr>
            </a:p>
          </p:txBody>
        </p:sp>
      </p:grpSp>
      <p:sp>
        <p:nvSpPr>
          <p:cNvPr id="2" name="Title Placeholder 1"/>
          <p:cNvSpPr>
            <a:spLocks noGrp="1"/>
          </p:cNvSpPr>
          <p:nvPr>
            <p:ph type="title"/>
          </p:nvPr>
        </p:nvSpPr>
        <p:spPr>
          <a:xfrm>
            <a:off x="719906" y="360000"/>
            <a:ext cx="5041271" cy="503590"/>
          </a:xfrm>
          <a:prstGeom prst="rect">
            <a:avLst/>
          </a:prstGeom>
        </p:spPr>
        <p:txBody>
          <a:bodyPr vert="horz" wrap="square" lIns="0" tIns="36000" rIns="0" bIns="36000" rtlCol="0" anchor="t" anchorCtr="0">
            <a:noAutofit/>
          </a:bodyPr>
          <a:lstStyle/>
          <a:p>
            <a:pPr lvl="0">
              <a:lnSpc>
                <a:spcPct val="100000"/>
              </a:lnSpc>
            </a:pPr>
            <a:r>
              <a:rPr lang="en-US"/>
              <a:t>Click to edit Master title style</a:t>
            </a:r>
            <a:endParaRPr lang="en-US" dirty="0"/>
          </a:p>
        </p:txBody>
      </p:sp>
      <p:pic>
        <p:nvPicPr>
          <p:cNvPr id="15" name="Picture 14">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
        <p:nvSpPr>
          <p:cNvPr id="3" name="Text Placeholder 2"/>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lnSpc>
                <a:spcPct val="100000"/>
              </a:lnSpc>
              <a:spcBef>
                <a:spcPts val="0"/>
              </a:spcBef>
              <a:spcAft>
                <a:spcPts val="1200"/>
              </a:spcAft>
              <a:buClr>
                <a:schemeClr val="bg2"/>
              </a:buClr>
            </a:pPr>
            <a:r>
              <a:rPr lang="en-US"/>
              <a:t>Click to edit Master text styles</a:t>
            </a:r>
          </a:p>
          <a:p>
            <a:pPr lvl="1">
              <a:lnSpc>
                <a:spcPct val="100000"/>
              </a:lnSpc>
              <a:spcBef>
                <a:spcPts val="0"/>
              </a:spcBef>
              <a:spcAft>
                <a:spcPts val="1200"/>
              </a:spcAft>
              <a:buClr>
                <a:schemeClr val="bg2"/>
              </a:buClr>
            </a:pPr>
            <a:r>
              <a:rPr lang="en-US"/>
              <a:t>Second level</a:t>
            </a:r>
          </a:p>
          <a:p>
            <a:pPr lvl="2">
              <a:lnSpc>
                <a:spcPct val="100000"/>
              </a:lnSpc>
              <a:spcBef>
                <a:spcPts val="0"/>
              </a:spcBef>
              <a:spcAft>
                <a:spcPts val="1200"/>
              </a:spcAft>
              <a:buClr>
                <a:schemeClr val="bg2"/>
              </a:buClr>
            </a:pPr>
            <a:r>
              <a:rPr lang="en-US"/>
              <a:t>Third level</a:t>
            </a:r>
          </a:p>
          <a:p>
            <a:pPr lvl="3">
              <a:lnSpc>
                <a:spcPct val="100000"/>
              </a:lnSpc>
              <a:spcBef>
                <a:spcPts val="0"/>
              </a:spcBef>
              <a:spcAft>
                <a:spcPts val="1200"/>
              </a:spcAft>
              <a:buClr>
                <a:schemeClr val="bg2"/>
              </a:buClr>
            </a:pPr>
            <a:r>
              <a:rPr lang="en-US"/>
              <a:t>Fourth level</a:t>
            </a:r>
          </a:p>
          <a:p>
            <a:pPr lvl="4">
              <a:lnSpc>
                <a:spcPct val="100000"/>
              </a:lnSpc>
              <a:spcBef>
                <a:spcPts val="0"/>
              </a:spcBef>
              <a:spcAft>
                <a:spcPts val="1200"/>
              </a:spcAft>
              <a:buClr>
                <a:schemeClr val="bg2"/>
              </a:buClr>
            </a:pPr>
            <a:r>
              <a:rPr lang="en-US"/>
              <a:t>Fifth level</a:t>
            </a:r>
          </a:p>
        </p:txBody>
      </p:sp>
    </p:spTree>
    <p:extLst>
      <p:ext uri="{BB962C8B-B14F-4D97-AF65-F5344CB8AC3E}">
        <p14:creationId xmlns:p14="http://schemas.microsoft.com/office/powerpoint/2010/main" val="568421815"/>
      </p:ext>
    </p:extLst>
  </p:cSld>
  <p:clrMap bg1="dk1" tx1="lt1" bg2="dk2" tx2="lt2" accent1="accent1" accent2="accent2" accent3="accent3" accent4="accent4" accent5="accent5" accent6="accent6" hlink="hlink" folHlink="folHlink"/>
  <p:sldLayoutIdLst>
    <p:sldLayoutId id="2147483721" r:id="rId1"/>
  </p:sldLayoutIdLst>
  <p:txStyles>
    <p:titleStyle>
      <a:lvl1pPr algn="l" defTabSz="914309" rtl="0" eaLnBrk="1" latinLnBrk="0" hangingPunct="1">
        <a:lnSpc>
          <a:spcPct val="110000"/>
        </a:lnSpc>
        <a:spcBef>
          <a:spcPts val="0"/>
        </a:spcBef>
        <a:spcAft>
          <a:spcPts val="0"/>
        </a:spcAft>
        <a:buNone/>
        <a:defRPr lang="en-US" sz="2800" b="0" kern="1200" baseline="0" smtClean="0">
          <a:solidFill>
            <a:schemeClr val="tx1"/>
          </a:solidFill>
          <a:latin typeface="+mj-lt"/>
          <a:ea typeface="+mj-ea"/>
          <a:cs typeface="+mj-cs"/>
        </a:defRPr>
      </a:lvl1pPr>
    </p:titleStyle>
    <p:bodyStyle>
      <a:lvl1pPr marL="228577" indent="-228577" algn="l" defTabSz="914309" rtl="0" eaLnBrk="1" latinLnBrk="0" hangingPunct="1">
        <a:lnSpc>
          <a:spcPct val="110000"/>
        </a:lnSpc>
        <a:spcBef>
          <a:spcPts val="0"/>
        </a:spcBef>
        <a:spcAft>
          <a:spcPts val="1200"/>
        </a:spcAft>
        <a:buFont typeface="Arial" panose="020B0604020202020204" pitchFamily="34" charset="0"/>
        <a:buChar char="•"/>
        <a:defRPr lang="en-US" sz="2400" kern="1200" smtClean="0">
          <a:solidFill>
            <a:schemeClr val="tx1"/>
          </a:solidFill>
          <a:latin typeface="+mj-lt"/>
          <a:ea typeface="+mn-ea"/>
          <a:cs typeface="+mn-cs"/>
        </a:defRPr>
      </a:lvl1pPr>
      <a:lvl2pPr marL="685731" indent="-228577" algn="l" defTabSz="914309" rtl="0" eaLnBrk="1" latinLnBrk="0" hangingPunct="1">
        <a:lnSpc>
          <a:spcPct val="110000"/>
        </a:lnSpc>
        <a:spcBef>
          <a:spcPts val="0"/>
        </a:spcBef>
        <a:spcAft>
          <a:spcPts val="1200"/>
        </a:spcAft>
        <a:buFont typeface="Arial" panose="020B0604020202020204" pitchFamily="34" charset="0"/>
        <a:buChar char="•"/>
        <a:defRPr lang="en-US" sz="2000" kern="1200" smtClean="0">
          <a:solidFill>
            <a:schemeClr val="tx1"/>
          </a:solidFill>
          <a:latin typeface="+mj-lt"/>
          <a:ea typeface="+mn-ea"/>
          <a:cs typeface="+mn-cs"/>
        </a:defRPr>
      </a:lvl2pPr>
      <a:lvl3pPr marL="1142886" indent="-228577" algn="l" defTabSz="914309" rtl="0" eaLnBrk="1" latinLnBrk="0" hangingPunct="1">
        <a:lnSpc>
          <a:spcPct val="110000"/>
        </a:lnSpc>
        <a:spcBef>
          <a:spcPts val="0"/>
        </a:spcBef>
        <a:spcAft>
          <a:spcPts val="1200"/>
        </a:spcAft>
        <a:buFont typeface="Arial" panose="020B0604020202020204" pitchFamily="34" charset="0"/>
        <a:buChar char="•"/>
        <a:defRPr lang="en-US" sz="2000" kern="1200" smtClean="0">
          <a:solidFill>
            <a:schemeClr val="tx1"/>
          </a:solidFill>
          <a:latin typeface="+mj-lt"/>
          <a:ea typeface="+mn-ea"/>
          <a:cs typeface="+mn-cs"/>
        </a:defRPr>
      </a:lvl3pPr>
      <a:lvl4pPr marL="1600040" indent="-228577" algn="l" defTabSz="914309" rtl="0" eaLnBrk="1" latinLnBrk="0" hangingPunct="1">
        <a:lnSpc>
          <a:spcPct val="110000"/>
        </a:lnSpc>
        <a:spcBef>
          <a:spcPts val="0"/>
        </a:spcBef>
        <a:spcAft>
          <a:spcPts val="1200"/>
        </a:spcAft>
        <a:buFont typeface="Arial" panose="020B0604020202020204" pitchFamily="34" charset="0"/>
        <a:buChar char="•"/>
        <a:defRPr lang="en-US" sz="2000" kern="1200" smtClean="0">
          <a:solidFill>
            <a:schemeClr val="tx1"/>
          </a:solidFill>
          <a:latin typeface="+mj-lt"/>
          <a:ea typeface="+mn-ea"/>
          <a:cs typeface="+mn-cs"/>
        </a:defRPr>
      </a:lvl4pPr>
      <a:lvl5pPr marL="2057194" indent="-228577" algn="l" defTabSz="914309" rtl="0" eaLnBrk="1" latinLnBrk="0" hangingPunct="1">
        <a:lnSpc>
          <a:spcPct val="110000"/>
        </a:lnSpc>
        <a:spcBef>
          <a:spcPts val="0"/>
        </a:spcBef>
        <a:spcAft>
          <a:spcPts val="1200"/>
        </a:spcAft>
        <a:buFont typeface="Arial" panose="020B0604020202020204" pitchFamily="34" charset="0"/>
        <a:buChar char="•"/>
        <a:defRPr lang="en-US" sz="2000" kern="1200" smtClean="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1">
          <p15:clr>
            <a:srgbClr val="F26B43"/>
          </p15:clr>
        </p15:guide>
        <p15:guide id="3" orient="horz" pos="482">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719906" y="360000"/>
            <a:ext cx="10798593" cy="503590"/>
          </a:xfrm>
          <a:prstGeom prst="rect">
            <a:avLst/>
          </a:prstGeom>
        </p:spPr>
        <p:txBody>
          <a:bodyPr vert="horz" wrap="square" lIns="0" tIns="36000" rIns="0" bIns="36000" rtlCol="0" anchor="t" anchorCtr="0">
            <a:noAutofit/>
          </a:bodyPr>
          <a:lstStyle/>
          <a:p>
            <a:pPr lvl="0"/>
            <a:r>
              <a:rPr lang="en-US"/>
              <a:t>Click to edit Master title style</a:t>
            </a:r>
            <a:endParaRPr lang="en-US" dirty="0"/>
          </a:p>
        </p:txBody>
      </p:sp>
      <p:pic>
        <p:nvPicPr>
          <p:cNvPr id="17" name="Picture 16">
            <a:hlinkClick r:id="rId26"/>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79977" y="6480000"/>
            <a:ext cx="1079859" cy="212344"/>
          </a:xfrm>
          <a:prstGeom prst="rect">
            <a:avLst/>
          </a:prstGeom>
        </p:spPr>
      </p:pic>
      <p:sp>
        <p:nvSpPr>
          <p:cNvPr id="20" name="Oval 19"/>
          <p:cNvSpPr/>
          <p:nvPr/>
        </p:nvSpPr>
        <p:spPr>
          <a:xfrm>
            <a:off x="11718303" y="3240248"/>
            <a:ext cx="377456" cy="377505"/>
          </a:xfrm>
          <a:prstGeom prst="ellipse">
            <a:avLst/>
          </a:prstGeom>
          <a:no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lIns="0" tIns="0" rIns="0" bIns="0" rtlCol="0" anchor="ctr"/>
          <a:lstStyle/>
          <a:p>
            <a:pPr algn="ctr"/>
            <a:fld id="{B95EBE77-0015-43AC-928E-6D65C631A30C}" type="slidenum">
              <a:rPr lang="en-US" sz="1400" smtClean="0">
                <a:solidFill>
                  <a:prstClr val="white"/>
                </a:solidFill>
              </a:rPr>
              <a:pPr algn="ctr"/>
              <a:t>‹#›</a:t>
            </a:fld>
            <a:endParaRPr lang="en-US" sz="1400" dirty="0">
              <a:solidFill>
                <a:prstClr val="white"/>
              </a:solidFill>
            </a:endParaRPr>
          </a:p>
        </p:txBody>
      </p:sp>
      <p:sp>
        <p:nvSpPr>
          <p:cNvPr id="2" name="Text Placeholder 1"/>
          <p:cNvSpPr>
            <a:spLocks noGrp="1"/>
          </p:cNvSpPr>
          <p:nvPr>
            <p:ph type="body" idx="1"/>
          </p:nvPr>
        </p:nvSpPr>
        <p:spPr>
          <a:xfrm>
            <a:off x="719906" y="1152000"/>
            <a:ext cx="10798593" cy="504000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199322"/>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9" r:id="rId21"/>
    <p:sldLayoutId id="2147483750" r:id="rId22"/>
    <p:sldLayoutId id="2147483751" r:id="rId23"/>
    <p:sldLayoutId id="2147483752" r:id="rId24"/>
  </p:sldLayoutIdLst>
  <p:hf sldNum="0" hdr="0" dt="0"/>
  <p:txStyles>
    <p:titleStyle>
      <a:lvl1pPr algn="l" defTabSz="914309" rtl="0" eaLnBrk="1" latinLnBrk="0" hangingPunct="1">
        <a:lnSpc>
          <a:spcPct val="110000"/>
        </a:lnSpc>
        <a:spcBef>
          <a:spcPct val="0"/>
        </a:spcBef>
        <a:buNone/>
        <a:defRPr lang="en-US" sz="2800" b="0" kern="1200" dirty="0">
          <a:solidFill>
            <a:schemeClr val="tx1"/>
          </a:solidFill>
          <a:latin typeface="+mj-lt"/>
          <a:ea typeface="+mj-ea"/>
          <a:cs typeface="+mj-cs"/>
        </a:defRPr>
      </a:lvl1pPr>
    </p:titleStyle>
    <p:bodyStyle>
      <a:lvl1pPr marL="228577"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400" kern="1200" dirty="0" smtClean="0">
          <a:solidFill>
            <a:schemeClr val="tx1"/>
          </a:solidFill>
          <a:latin typeface="+mj-lt"/>
          <a:ea typeface="+mn-ea"/>
          <a:cs typeface="+mn-cs"/>
        </a:defRPr>
      </a:lvl1pPr>
      <a:lvl2pPr marL="685731"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2pPr>
      <a:lvl3pPr marL="1142886"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3pPr>
      <a:lvl4pPr marL="1600040"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4pPr>
      <a:lvl5pPr marL="2057194"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p15:clr>
            <a:srgbClr val="F26B43"/>
          </p15:clr>
        </p15:guide>
        <p15:guide id="2" pos="3841">
          <p15:clr>
            <a:srgbClr val="F26B43"/>
          </p15:clr>
        </p15:guide>
        <p15:guide id="3" orient="horz" pos="459">
          <p15:clr>
            <a:srgbClr val="F26B43"/>
          </p15:clr>
        </p15:guide>
        <p15:guide id="4" orient="horz" pos="4156">
          <p15:clr>
            <a:srgbClr val="F26B43"/>
          </p15:clr>
        </p15:guide>
        <p15:guide id="5" pos="439">
          <p15:clr>
            <a:srgbClr val="F26B43"/>
          </p15:clr>
        </p15:guide>
        <p15:guide id="6" pos="73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video" Target="../media/media10.mp4"/><Relationship Id="rId2" Type="http://schemas.microsoft.com/office/2007/relationships/media" Target="../media/media10.mp4"/><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www.engineersjournal.ie/2018/06/12/revolutionary-healthcare-proposal-digitwins-seeking-eu-flagship-success/" TargetMode="External"/><Relationship Id="rId13" Type="http://schemas.openxmlformats.org/officeDocument/2006/relationships/image" Target="../media/image18.jpg"/><Relationship Id="rId3" Type="http://schemas.openxmlformats.org/officeDocument/2006/relationships/video" Target="../media/media13.mp4"/><Relationship Id="rId7" Type="http://schemas.openxmlformats.org/officeDocument/2006/relationships/hyperlink" Target="https://www.health-eu.eu/" TargetMode="External"/><Relationship Id="rId12" Type="http://schemas.openxmlformats.org/officeDocument/2006/relationships/image" Target="../media/image17.png"/><Relationship Id="rId2" Type="http://schemas.microsoft.com/office/2007/relationships/media" Target="../media/media13.mp4"/><Relationship Id="rId1" Type="http://schemas.openxmlformats.org/officeDocument/2006/relationships/tags" Target="../tags/tag6.xml"/><Relationship Id="rId6" Type="http://schemas.openxmlformats.org/officeDocument/2006/relationships/hyperlink" Target="https://ec.europa.eu/futurium/en/system/files/ged/futurehealth_white_paper.pdf" TargetMode="External"/><Relationship Id="rId11" Type="http://schemas.openxmlformats.org/officeDocument/2006/relationships/hyperlink" Target="https://creativecommons.org/licenses/by-sa/3.0/" TargetMode="External"/><Relationship Id="rId5" Type="http://schemas.openxmlformats.org/officeDocument/2006/relationships/notesSlide" Target="../notesSlides/notesSlide13.xml"/><Relationship Id="rId15" Type="http://schemas.openxmlformats.org/officeDocument/2006/relationships/image" Target="../media/image10.png"/><Relationship Id="rId10" Type="http://schemas.openxmlformats.org/officeDocument/2006/relationships/hyperlink" Target="https://commons.wikimedia.org/wiki/File:Blue_person_pictogram.svg" TargetMode="External"/><Relationship Id="rId4" Type="http://schemas.openxmlformats.org/officeDocument/2006/relationships/slideLayout" Target="../slideLayouts/slideLayout28.xml"/><Relationship Id="rId9" Type="http://schemas.openxmlformats.org/officeDocument/2006/relationships/image" Target="../media/image16.png"/><Relationship Id="rId14" Type="http://schemas.openxmlformats.org/officeDocument/2006/relationships/hyperlink" Target="https://www.publicdomainpictures.net/en/view-image.php?image=273147&amp;picture=smart-home-technolog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video" Target="../media/media14.mp4"/><Relationship Id="rId7" Type="http://schemas.openxmlformats.org/officeDocument/2006/relationships/image" Target="../media/image20.png"/><Relationship Id="rId2" Type="http://schemas.microsoft.com/office/2007/relationships/media" Target="../media/media14.mp4"/><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notesSlide" Target="../notesSlides/notesSlide14.xml"/><Relationship Id="rId4"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video" Target="../media/media15.mp4"/><Relationship Id="rId2" Type="http://schemas.microsoft.com/office/2007/relationships/media" Target="../media/media15.mp4"/><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video" Target="../media/media17.mp4"/><Relationship Id="rId7" Type="http://schemas.openxmlformats.org/officeDocument/2006/relationships/image" Target="../media/image10.png"/><Relationship Id="rId2" Type="http://schemas.microsoft.com/office/2007/relationships/media" Target="../media/media17.mp4"/><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notesSlide" Target="../notesSlides/notesSlide17.xml"/><Relationship Id="rId4"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video" Target="../media/media18.mp4"/><Relationship Id="rId7" Type="http://schemas.openxmlformats.org/officeDocument/2006/relationships/image" Target="../media/image10.png"/><Relationship Id="rId2" Type="http://schemas.microsoft.com/office/2007/relationships/media" Target="../media/media18.mp4"/><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notesSlide" Target="../notesSlides/notesSlide18.xml"/><Relationship Id="rId4"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7.xml"/><Relationship Id="rId7" Type="http://schemas.openxmlformats.org/officeDocument/2006/relationships/hyperlink" Target="https://www.ursi2020.org/" TargetMode="External"/><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notesSlide" Target="../notesSlides/notesSlide4.xml"/><Relationship Id="rId4"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5.xml"/><Relationship Id="rId4"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video" Target="../media/media9.mp4"/><Relationship Id="rId7" Type="http://schemas.openxmlformats.org/officeDocument/2006/relationships/image" Target="../media/image10.png"/><Relationship Id="rId2" Type="http://schemas.microsoft.com/office/2007/relationships/media" Target="../media/media9.mp4"/><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notesSlide" Target="../notesSlides/notesSlide9.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2"/>
                </a:solidFill>
              </a:rPr>
              <a:t>Smart Body Area IoT (</a:t>
            </a:r>
            <a:r>
              <a:rPr lang="en-US" dirty="0" err="1">
                <a:solidFill>
                  <a:schemeClr val="bg2"/>
                </a:solidFill>
              </a:rPr>
              <a:t>BAIoT</a:t>
            </a:r>
            <a:r>
              <a:rPr lang="en-US" dirty="0">
                <a:solidFill>
                  <a:schemeClr val="bg2"/>
                </a:solidFill>
              </a:rPr>
              <a:t>) in 6G</a:t>
            </a:r>
            <a:endParaRPr lang="en-GB" dirty="0">
              <a:solidFill>
                <a:schemeClr val="bg2"/>
              </a:solidFill>
            </a:endParaRPr>
          </a:p>
        </p:txBody>
      </p:sp>
      <p:sp>
        <p:nvSpPr>
          <p:cNvPr id="3" name="Subtitle 2"/>
          <p:cNvSpPr>
            <a:spLocks noGrp="1"/>
          </p:cNvSpPr>
          <p:nvPr>
            <p:ph type="subTitle" idx="1"/>
          </p:nvPr>
        </p:nvSpPr>
        <p:spPr>
          <a:xfrm>
            <a:off x="902417" y="2348880"/>
            <a:ext cx="10850033" cy="1727200"/>
          </a:xfrm>
        </p:spPr>
        <p:txBody>
          <a:bodyPr/>
          <a:lstStyle/>
          <a:p>
            <a:r>
              <a:rPr lang="fr-CH" dirty="0" err="1">
                <a:solidFill>
                  <a:schemeClr val="tx1"/>
                </a:solidFill>
              </a:rPr>
              <a:t>Presented</a:t>
            </a:r>
            <a:r>
              <a:rPr lang="fr-CH" dirty="0">
                <a:solidFill>
                  <a:schemeClr val="tx1"/>
                </a:solidFill>
              </a:rPr>
              <a:t> by J. </a:t>
            </a:r>
            <a:r>
              <a:rPr lang="fr-CH" dirty="0" err="1">
                <a:solidFill>
                  <a:schemeClr val="tx1"/>
                </a:solidFill>
              </a:rPr>
              <a:t>Farserotu</a:t>
            </a:r>
            <a:r>
              <a:rPr lang="fr-CH" dirty="0">
                <a:solidFill>
                  <a:schemeClr val="tx1"/>
                </a:solidFill>
              </a:rPr>
              <a:t> and Philippe </a:t>
            </a:r>
            <a:r>
              <a:rPr lang="fr-CH" dirty="0" err="1">
                <a:solidFill>
                  <a:schemeClr val="tx1"/>
                </a:solidFill>
              </a:rPr>
              <a:t>Dallemage</a:t>
            </a:r>
            <a:endParaRPr lang="fr-CH" dirty="0">
              <a:solidFill>
                <a:schemeClr val="tx1"/>
              </a:solidFill>
            </a:endParaRPr>
          </a:p>
          <a:p>
            <a:r>
              <a:rPr lang="fr-CH" dirty="0">
                <a:solidFill>
                  <a:schemeClr val="tx1"/>
                </a:solidFill>
              </a:rPr>
              <a:t>6G Wireless </a:t>
            </a:r>
            <a:r>
              <a:rPr lang="fr-CH" dirty="0" err="1">
                <a:solidFill>
                  <a:schemeClr val="tx1"/>
                </a:solidFill>
              </a:rPr>
              <a:t>Summit</a:t>
            </a:r>
            <a:endParaRPr lang="fr-CH" dirty="0">
              <a:solidFill>
                <a:schemeClr val="tx1"/>
              </a:solidFill>
            </a:endParaRPr>
          </a:p>
          <a:p>
            <a:r>
              <a:rPr lang="en-GB" dirty="0">
                <a:solidFill>
                  <a:schemeClr val="tx1"/>
                </a:solidFill>
              </a:rPr>
              <a:t>TS22: Special Session: eHealth</a:t>
            </a:r>
          </a:p>
        </p:txBody>
      </p:sp>
      <p:pic>
        <p:nvPicPr>
          <p:cNvPr id="6" name="Picture 5">
            <a:extLst>
              <a:ext uri="{FF2B5EF4-FFF2-40B4-BE49-F238E27FC236}">
                <a16:creationId xmlns:a16="http://schemas.microsoft.com/office/drawing/2014/main" id="{D407ACA3-1D14-4FFA-93AC-BE607A1D2975}"/>
              </a:ext>
            </a:extLst>
          </p:cNvPr>
          <p:cNvPicPr>
            <a:picLocks noChangeAspect="1"/>
          </p:cNvPicPr>
          <p:nvPr/>
        </p:nvPicPr>
        <p:blipFill>
          <a:blip r:embed="rId5"/>
          <a:stretch>
            <a:fillRect/>
          </a:stretch>
        </p:blipFill>
        <p:spPr>
          <a:xfrm>
            <a:off x="10632504" y="5733256"/>
            <a:ext cx="1012024" cy="975445"/>
          </a:xfrm>
          <a:prstGeom prst="rect">
            <a:avLst/>
          </a:prstGeom>
        </p:spPr>
      </p:pic>
      <p:pic>
        <p:nvPicPr>
          <p:cNvPr id="7" name="Video 6">
            <a:hlinkClick r:id="" action="ppaction://media"/>
            <a:extLst>
              <a:ext uri="{FF2B5EF4-FFF2-40B4-BE49-F238E27FC236}">
                <a16:creationId xmlns:a16="http://schemas.microsoft.com/office/drawing/2014/main" id="{F0633EBD-29BA-4E45-B0E1-958432B72DB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10973673"/>
      </p:ext>
    </p:extLst>
  </p:cSld>
  <p:clrMapOvr>
    <a:masterClrMapping/>
  </p:clrMapOvr>
  <mc:AlternateContent xmlns:mc="http://schemas.openxmlformats.org/markup-compatibility/2006">
    <mc:Choice xmlns:p14="http://schemas.microsoft.com/office/powerpoint/2010/main" Requires="p14">
      <p:transition spd="slow" p14:dur="2000" advTm="18954"/>
    </mc:Choice>
    <mc:Fallback>
      <p:transition spd="slow" advTm="1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0C01806-DF8C-48C9-BDBE-232334750121}"/>
              </a:ext>
            </a:extLst>
          </p:cNvPr>
          <p:cNvSpPr/>
          <p:nvPr/>
        </p:nvSpPr>
        <p:spPr>
          <a:xfrm>
            <a:off x="5645655" y="1565964"/>
            <a:ext cx="5872844" cy="3960440"/>
          </a:xfrm>
          <a:prstGeom prst="ellipse">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a:t>6G - IoT</a:t>
            </a:r>
          </a:p>
          <a:p>
            <a:pPr algn="ctr"/>
            <a:r>
              <a:rPr lang="fr-CH" i="1" dirty="0"/>
              <a:t>Connectivity for IoT </a:t>
            </a:r>
            <a:r>
              <a:rPr lang="fr-CH" i="1" dirty="0" err="1"/>
              <a:t>devices</a:t>
            </a:r>
            <a:endParaRPr lang="fr-CH" i="1" dirty="0"/>
          </a:p>
          <a:p>
            <a:pPr algn="ctr"/>
            <a:r>
              <a:rPr lang="fr-CH" i="1" dirty="0" err="1"/>
              <a:t>Any</a:t>
            </a:r>
            <a:r>
              <a:rPr lang="fr-CH" i="1" dirty="0"/>
              <a:t> rate, </a:t>
            </a:r>
            <a:r>
              <a:rPr lang="fr-CH" i="1" dirty="0" err="1"/>
              <a:t>low</a:t>
            </a:r>
            <a:r>
              <a:rPr lang="fr-CH" i="1" dirty="0"/>
              <a:t> </a:t>
            </a:r>
            <a:r>
              <a:rPr lang="fr-CH" i="1" dirty="0" err="1"/>
              <a:t>latency</a:t>
            </a:r>
            <a:endParaRPr lang="fr-CH" i="1" dirty="0"/>
          </a:p>
          <a:p>
            <a:pPr algn="ctr"/>
            <a:r>
              <a:rPr lang="fr-CH" i="1" dirty="0" err="1"/>
              <a:t>Multi-standard</a:t>
            </a:r>
            <a:r>
              <a:rPr lang="fr-CH" i="1" dirty="0"/>
              <a:t>, multi-</a:t>
            </a:r>
            <a:r>
              <a:rPr lang="fr-CH" i="1" dirty="0" err="1"/>
              <a:t>functional</a:t>
            </a:r>
            <a:endParaRPr lang="fr-CH" i="1" dirty="0"/>
          </a:p>
          <a:p>
            <a:pPr algn="ctr"/>
            <a:r>
              <a:rPr lang="fr-CH" i="1" dirty="0"/>
              <a:t>Distributed intelligence</a:t>
            </a:r>
          </a:p>
          <a:p>
            <a:pPr algn="ctr"/>
            <a:r>
              <a:rPr lang="fr-CH" i="1" dirty="0"/>
              <a:t>Smart </a:t>
            </a:r>
            <a:r>
              <a:rPr lang="fr-CH" i="1" dirty="0" err="1"/>
              <a:t>edge</a:t>
            </a:r>
            <a:r>
              <a:rPr lang="fr-CH" i="1" dirty="0"/>
              <a:t> (AI / ML)</a:t>
            </a:r>
          </a:p>
          <a:p>
            <a:pPr algn="ctr"/>
            <a:r>
              <a:rPr lang="fr-CH" i="1" dirty="0"/>
              <a:t>Secure and </a:t>
            </a:r>
            <a:r>
              <a:rPr lang="fr-CH" i="1" dirty="0" err="1"/>
              <a:t>private</a:t>
            </a:r>
            <a:r>
              <a:rPr lang="fr-CH" i="1" dirty="0"/>
              <a:t> </a:t>
            </a:r>
            <a:r>
              <a:rPr lang="fr-CH" i="1" dirty="0" err="1"/>
              <a:t>with</a:t>
            </a:r>
            <a:endParaRPr lang="fr-CH" i="1" dirty="0"/>
          </a:p>
          <a:p>
            <a:pPr algn="ctr"/>
            <a:r>
              <a:rPr lang="fr-CH" i="1" dirty="0"/>
              <a:t>Embedded trust</a:t>
            </a:r>
          </a:p>
        </p:txBody>
      </p:sp>
      <p:sp>
        <p:nvSpPr>
          <p:cNvPr id="2" name="Title 1">
            <a:extLst>
              <a:ext uri="{FF2B5EF4-FFF2-40B4-BE49-F238E27FC236}">
                <a16:creationId xmlns:a16="http://schemas.microsoft.com/office/drawing/2014/main" id="{D5F763CD-1DE6-495E-9B87-E3687F350266}"/>
              </a:ext>
            </a:extLst>
          </p:cNvPr>
          <p:cNvSpPr>
            <a:spLocks noGrp="1"/>
          </p:cNvSpPr>
          <p:nvPr>
            <p:ph type="title"/>
          </p:nvPr>
        </p:nvSpPr>
        <p:spPr/>
        <p:txBody>
          <a:bodyPr/>
          <a:lstStyle/>
          <a:p>
            <a:r>
              <a:rPr lang="fr-CH" dirty="0"/>
              <a:t>A perspective on 6G and BAN</a:t>
            </a:r>
          </a:p>
        </p:txBody>
      </p:sp>
      <p:sp>
        <p:nvSpPr>
          <p:cNvPr id="5" name="Oval 4">
            <a:extLst>
              <a:ext uri="{FF2B5EF4-FFF2-40B4-BE49-F238E27FC236}">
                <a16:creationId xmlns:a16="http://schemas.microsoft.com/office/drawing/2014/main" id="{F35E64B9-AF92-48EE-92BA-4619C464144E}"/>
              </a:ext>
            </a:extLst>
          </p:cNvPr>
          <p:cNvSpPr/>
          <p:nvPr/>
        </p:nvSpPr>
        <p:spPr>
          <a:xfrm>
            <a:off x="1886902" y="1316876"/>
            <a:ext cx="3024336" cy="12398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a:t>Mobile</a:t>
            </a:r>
          </a:p>
          <a:p>
            <a:pPr algn="ctr"/>
            <a:r>
              <a:rPr lang="fr-CH" sz="1600" i="1" dirty="0"/>
              <a:t>(e.g. GSM, GPRS, 3G, 4G, 5G)</a:t>
            </a:r>
          </a:p>
        </p:txBody>
      </p:sp>
      <p:sp>
        <p:nvSpPr>
          <p:cNvPr id="6" name="Oval 5">
            <a:extLst>
              <a:ext uri="{FF2B5EF4-FFF2-40B4-BE49-F238E27FC236}">
                <a16:creationId xmlns:a16="http://schemas.microsoft.com/office/drawing/2014/main" id="{8E5FB22A-3BC6-4F11-82D8-2C2B8761474D}"/>
              </a:ext>
            </a:extLst>
          </p:cNvPr>
          <p:cNvSpPr/>
          <p:nvPr/>
        </p:nvSpPr>
        <p:spPr>
          <a:xfrm>
            <a:off x="1991544" y="4403968"/>
            <a:ext cx="3024335" cy="13321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err="1"/>
              <a:t>WiFi</a:t>
            </a:r>
            <a:endParaRPr lang="fr-CH" sz="2400" dirty="0"/>
          </a:p>
          <a:p>
            <a:pPr algn="ctr"/>
            <a:r>
              <a:rPr lang="fr-CH" sz="1600" i="1" dirty="0"/>
              <a:t>(e.g. laptops, pads)</a:t>
            </a:r>
          </a:p>
        </p:txBody>
      </p:sp>
      <p:sp>
        <p:nvSpPr>
          <p:cNvPr id="8" name="Oval 7">
            <a:extLst>
              <a:ext uri="{FF2B5EF4-FFF2-40B4-BE49-F238E27FC236}">
                <a16:creationId xmlns:a16="http://schemas.microsoft.com/office/drawing/2014/main" id="{DF0F303B-63A7-4217-9BB7-82604E27D344}"/>
              </a:ext>
            </a:extLst>
          </p:cNvPr>
          <p:cNvSpPr/>
          <p:nvPr/>
        </p:nvSpPr>
        <p:spPr>
          <a:xfrm>
            <a:off x="849889" y="2814277"/>
            <a:ext cx="2960712" cy="1332148"/>
          </a:xfrm>
          <a:prstGeom prst="ellips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400" dirty="0"/>
              <a:t>WBAN, WPAN, WSN</a:t>
            </a:r>
          </a:p>
          <a:p>
            <a:pPr algn="ctr"/>
            <a:r>
              <a:rPr lang="fr-CH" sz="1600" i="1" dirty="0"/>
              <a:t>(e.g. </a:t>
            </a:r>
            <a:r>
              <a:rPr lang="fr-CH" sz="1600" i="1" dirty="0" err="1"/>
              <a:t>sensors</a:t>
            </a:r>
            <a:r>
              <a:rPr lang="fr-CH" sz="1600" i="1" dirty="0"/>
              <a:t>)</a:t>
            </a:r>
          </a:p>
        </p:txBody>
      </p:sp>
      <p:sp>
        <p:nvSpPr>
          <p:cNvPr id="9" name="Arrow: Notched Right 8">
            <a:extLst>
              <a:ext uri="{FF2B5EF4-FFF2-40B4-BE49-F238E27FC236}">
                <a16:creationId xmlns:a16="http://schemas.microsoft.com/office/drawing/2014/main" id="{85DC1F4E-062B-4A04-AD7D-3C791A05D014}"/>
              </a:ext>
            </a:extLst>
          </p:cNvPr>
          <p:cNvSpPr/>
          <p:nvPr/>
        </p:nvSpPr>
        <p:spPr>
          <a:xfrm>
            <a:off x="4299170" y="3119217"/>
            <a:ext cx="1224136" cy="792088"/>
          </a:xfrm>
          <a:prstGeom prst="notchedRightArrow">
            <a:avLst/>
          </a:prstGeom>
          <a:gradFill flip="none" rotWithShape="1">
            <a:gsLst>
              <a:gs pos="0">
                <a:srgbClr val="92D050"/>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3" name="Rectangle 2">
            <a:extLst>
              <a:ext uri="{FF2B5EF4-FFF2-40B4-BE49-F238E27FC236}">
                <a16:creationId xmlns:a16="http://schemas.microsoft.com/office/drawing/2014/main" id="{BD551C2D-2066-40BC-844D-5BC5E4C5BC74}"/>
              </a:ext>
            </a:extLst>
          </p:cNvPr>
          <p:cNvSpPr/>
          <p:nvPr/>
        </p:nvSpPr>
        <p:spPr>
          <a:xfrm>
            <a:off x="1886902" y="6097112"/>
            <a:ext cx="9233959" cy="369332"/>
          </a:xfrm>
          <a:prstGeom prst="rect">
            <a:avLst/>
          </a:prstGeom>
        </p:spPr>
        <p:txBody>
          <a:bodyPr wrap="square">
            <a:spAutoFit/>
          </a:bodyPr>
          <a:lstStyle/>
          <a:p>
            <a:pPr algn="ctr"/>
            <a:r>
              <a:rPr lang="en-US" i="1" dirty="0"/>
              <a:t>Enabled by smart edge devices and distributed intelligence across layers and systems</a:t>
            </a:r>
            <a:endParaRPr lang="fr-CH" i="1" dirty="0"/>
          </a:p>
        </p:txBody>
      </p:sp>
      <p:pic>
        <p:nvPicPr>
          <p:cNvPr id="4" name="Video 3">
            <a:hlinkClick r:id="" action="ppaction://media"/>
            <a:extLst>
              <a:ext uri="{FF2B5EF4-FFF2-40B4-BE49-F238E27FC236}">
                <a16:creationId xmlns:a16="http://schemas.microsoft.com/office/drawing/2014/main" id="{78F3BF90-2FAC-4AD9-A4DD-B5D9223F3EA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897427353"/>
      </p:ext>
    </p:extLst>
  </p:cSld>
  <p:clrMapOvr>
    <a:masterClrMapping/>
  </p:clrMapOvr>
  <mc:AlternateContent xmlns:mc="http://schemas.openxmlformats.org/markup-compatibility/2006">
    <mc:Choice xmlns:p14="http://schemas.microsoft.com/office/powerpoint/2010/main" Requires="p14">
      <p:transition spd="slow" p14:dur="2000" advTm="43253"/>
    </mc:Choice>
    <mc:Fallback>
      <p:transition spd="slow" advTm="4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SmartBAN</a:t>
            </a:r>
            <a:r>
              <a:rPr lang="en-US" dirty="0"/>
              <a:t> in 6G – IoT: a view to the future</a:t>
            </a:r>
            <a:endParaRPr lang="en-GB" dirty="0"/>
          </a:p>
        </p:txBody>
      </p:sp>
      <p:pic>
        <p:nvPicPr>
          <p:cNvPr id="5" name="Picture 4"/>
          <p:cNvPicPr>
            <a:picLocks noChangeAspect="1"/>
          </p:cNvPicPr>
          <p:nvPr/>
        </p:nvPicPr>
        <p:blipFill rotWithShape="1">
          <a:blip r:embed="rId5"/>
          <a:srcRect b="7866"/>
          <a:stretch/>
        </p:blipFill>
        <p:spPr>
          <a:xfrm>
            <a:off x="898070" y="1381182"/>
            <a:ext cx="10113151" cy="4352074"/>
          </a:xfrm>
          <a:prstGeom prst="rect">
            <a:avLst/>
          </a:prstGeom>
        </p:spPr>
      </p:pic>
      <p:sp>
        <p:nvSpPr>
          <p:cNvPr id="7" name="Rectangle 6">
            <a:extLst>
              <a:ext uri="{FF2B5EF4-FFF2-40B4-BE49-F238E27FC236}">
                <a16:creationId xmlns:a16="http://schemas.microsoft.com/office/drawing/2014/main" id="{07FB8C4C-35FF-468D-9BCB-77D33BC5A7A0}"/>
              </a:ext>
            </a:extLst>
          </p:cNvPr>
          <p:cNvSpPr/>
          <p:nvPr/>
        </p:nvSpPr>
        <p:spPr>
          <a:xfrm>
            <a:off x="912000" y="5733256"/>
            <a:ext cx="10085293"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6G IoT infrastructure</a:t>
            </a:r>
          </a:p>
        </p:txBody>
      </p:sp>
      <p:sp>
        <p:nvSpPr>
          <p:cNvPr id="6" name="Rectangle 5">
            <a:extLst>
              <a:ext uri="{FF2B5EF4-FFF2-40B4-BE49-F238E27FC236}">
                <a16:creationId xmlns:a16="http://schemas.microsoft.com/office/drawing/2014/main" id="{F16A2DE8-8ED5-47E3-BAA5-4A1715E58AFB}"/>
              </a:ext>
            </a:extLst>
          </p:cNvPr>
          <p:cNvSpPr/>
          <p:nvPr/>
        </p:nvSpPr>
        <p:spPr>
          <a:xfrm>
            <a:off x="912000" y="5456257"/>
            <a:ext cx="1944216" cy="276999"/>
          </a:xfrm>
          <a:prstGeom prst="rect">
            <a:avLst/>
          </a:prstGeom>
        </p:spPr>
        <p:txBody>
          <a:bodyPr wrap="square">
            <a:spAutoFit/>
          </a:bodyPr>
          <a:lstStyle/>
          <a:p>
            <a:r>
              <a:rPr lang="fr-CH" sz="1200" dirty="0">
                <a:solidFill>
                  <a:schemeClr val="bg1"/>
                </a:solidFill>
              </a:rPr>
              <a:t>Source: L. Mucchi</a:t>
            </a:r>
          </a:p>
        </p:txBody>
      </p:sp>
      <p:pic>
        <p:nvPicPr>
          <p:cNvPr id="3" name="Video 2">
            <a:hlinkClick r:id="" action="ppaction://media"/>
            <a:extLst>
              <a:ext uri="{FF2B5EF4-FFF2-40B4-BE49-F238E27FC236}">
                <a16:creationId xmlns:a16="http://schemas.microsoft.com/office/drawing/2014/main" id="{87478196-BCC8-4CDD-8B76-14B825D91EA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315188157"/>
      </p:ext>
    </p:extLst>
  </p:cSld>
  <p:clrMapOvr>
    <a:masterClrMapping/>
  </p:clrMapOvr>
  <mc:AlternateContent xmlns:mc="http://schemas.openxmlformats.org/markup-compatibility/2006">
    <mc:Choice xmlns:p14="http://schemas.microsoft.com/office/powerpoint/2010/main" Requires="p14">
      <p:transition spd="slow" p14:dur="2000" advTm="18752"/>
    </mc:Choice>
    <mc:Fallback>
      <p:transition spd="slow" advTm="18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29143-D451-4AAA-8E98-B8E50E9813D5}"/>
              </a:ext>
            </a:extLst>
          </p:cNvPr>
          <p:cNvSpPr>
            <a:spLocks noGrp="1"/>
          </p:cNvSpPr>
          <p:nvPr>
            <p:ph type="title"/>
          </p:nvPr>
        </p:nvSpPr>
        <p:spPr/>
        <p:txBody>
          <a:bodyPr/>
          <a:lstStyle/>
          <a:p>
            <a:r>
              <a:rPr lang="fr-CH" dirty="0" err="1"/>
              <a:t>What</a:t>
            </a:r>
            <a:r>
              <a:rPr lang="fr-CH" dirty="0"/>
              <a:t> </a:t>
            </a:r>
            <a:r>
              <a:rPr lang="fr-CH" dirty="0" err="1"/>
              <a:t>is</a:t>
            </a:r>
            <a:r>
              <a:rPr lang="fr-CH" dirty="0"/>
              <a:t> </a:t>
            </a:r>
            <a:r>
              <a:rPr lang="fr-CH" dirty="0" err="1"/>
              <a:t>needed</a:t>
            </a:r>
            <a:r>
              <a:rPr lang="fr-CH" dirty="0"/>
              <a:t>?</a:t>
            </a:r>
          </a:p>
        </p:txBody>
      </p:sp>
      <p:sp>
        <p:nvSpPr>
          <p:cNvPr id="3" name="Content Placeholder 2">
            <a:extLst>
              <a:ext uri="{FF2B5EF4-FFF2-40B4-BE49-F238E27FC236}">
                <a16:creationId xmlns:a16="http://schemas.microsoft.com/office/drawing/2014/main" id="{A030ACB0-9E9B-4A02-8A9D-7C7CDA96FFE7}"/>
              </a:ext>
            </a:extLst>
          </p:cNvPr>
          <p:cNvSpPr>
            <a:spLocks noGrp="1"/>
          </p:cNvSpPr>
          <p:nvPr>
            <p:ph idx="1"/>
          </p:nvPr>
        </p:nvSpPr>
        <p:spPr/>
        <p:txBody>
          <a:bodyPr/>
          <a:lstStyle/>
          <a:p>
            <a:r>
              <a:rPr lang="en-US" sz="2000" dirty="0"/>
              <a:t>6G [1]</a:t>
            </a:r>
          </a:p>
          <a:p>
            <a:pPr lvl="1"/>
            <a:r>
              <a:rPr lang="en-US" sz="1600" dirty="0"/>
              <a:t>6G needs a network with </a:t>
            </a:r>
            <a:r>
              <a:rPr lang="en-US" sz="1600" dirty="0">
                <a:solidFill>
                  <a:schemeClr val="accent4"/>
                </a:solidFill>
              </a:rPr>
              <a:t>embedded trust</a:t>
            </a:r>
            <a:r>
              <a:rPr lang="en-US" sz="1600" dirty="0"/>
              <a:t>… – </a:t>
            </a:r>
            <a:r>
              <a:rPr lang="en-US" sz="1600" dirty="0">
                <a:solidFill>
                  <a:schemeClr val="accent4"/>
                </a:solidFill>
              </a:rPr>
              <a:t>privacy protection </a:t>
            </a:r>
            <a:r>
              <a:rPr lang="en-US" sz="1600" dirty="0"/>
              <a:t>will be a key enabler.</a:t>
            </a:r>
          </a:p>
          <a:p>
            <a:pPr lvl="1"/>
            <a:r>
              <a:rPr lang="en-US" sz="1600" dirty="0">
                <a:solidFill>
                  <a:schemeClr val="accent4"/>
                </a:solidFill>
              </a:rPr>
              <a:t>Artificial intelligence </a:t>
            </a:r>
            <a:r>
              <a:rPr lang="en-US" sz="1600" dirty="0"/>
              <a:t>(AI) and </a:t>
            </a:r>
            <a:r>
              <a:rPr lang="en-US" sz="1600" dirty="0">
                <a:solidFill>
                  <a:schemeClr val="accent4"/>
                </a:solidFill>
              </a:rPr>
              <a:t>block chains </a:t>
            </a:r>
            <a:r>
              <a:rPr lang="en-US" sz="1600" dirty="0"/>
              <a:t>may play a major role in 6G networks.</a:t>
            </a:r>
          </a:p>
          <a:p>
            <a:pPr lvl="1"/>
            <a:r>
              <a:rPr lang="en-US" sz="1600" dirty="0"/>
              <a:t>6G is not only about moving data: it will become a framework of services, including communication services (and more).</a:t>
            </a:r>
          </a:p>
          <a:p>
            <a:pPr lvl="1"/>
            <a:r>
              <a:rPr lang="en-US" sz="1600" dirty="0"/>
              <a:t>In 6G, all user-specific computation and intelligence may move to the </a:t>
            </a:r>
            <a:r>
              <a:rPr lang="en-US" sz="1600" dirty="0">
                <a:solidFill>
                  <a:schemeClr val="accent4"/>
                </a:solidFill>
              </a:rPr>
              <a:t>edge cloud</a:t>
            </a:r>
            <a:r>
              <a:rPr lang="en-US" sz="1600" dirty="0"/>
              <a:t>.</a:t>
            </a:r>
          </a:p>
          <a:p>
            <a:pPr lvl="0">
              <a:buClr>
                <a:srgbClr val="00B0F0"/>
              </a:buClr>
            </a:pPr>
            <a:r>
              <a:rPr lang="en-US" sz="2000" dirty="0" err="1">
                <a:solidFill>
                  <a:prstClr val="white"/>
                </a:solidFill>
              </a:rPr>
              <a:t>SmartBAN</a:t>
            </a:r>
            <a:r>
              <a:rPr lang="en-US" sz="2000" dirty="0">
                <a:solidFill>
                  <a:prstClr val="white"/>
                </a:solidFill>
              </a:rPr>
              <a:t> / Smart </a:t>
            </a:r>
            <a:r>
              <a:rPr lang="en-US" sz="2000" dirty="0" err="1">
                <a:solidFill>
                  <a:prstClr val="white"/>
                </a:solidFill>
              </a:rPr>
              <a:t>BAIoT</a:t>
            </a:r>
            <a:endParaRPr lang="en-US" sz="2000" dirty="0">
              <a:solidFill>
                <a:prstClr val="white"/>
              </a:solidFill>
            </a:endParaRPr>
          </a:p>
          <a:p>
            <a:pPr lvl="1">
              <a:buClr>
                <a:srgbClr val="00B0F0"/>
              </a:buClr>
            </a:pPr>
            <a:r>
              <a:rPr lang="en-US" sz="1600" dirty="0">
                <a:solidFill>
                  <a:prstClr val="white"/>
                </a:solidFill>
              </a:rPr>
              <a:t>Wearables and nearables represent an especially </a:t>
            </a:r>
            <a:r>
              <a:rPr lang="en-US" sz="1600" dirty="0">
                <a:solidFill>
                  <a:schemeClr val="accent4"/>
                </a:solidFill>
              </a:rPr>
              <a:t>fast growing segment of the IoT</a:t>
            </a:r>
          </a:p>
          <a:p>
            <a:pPr lvl="1">
              <a:buClr>
                <a:srgbClr val="00B0F0"/>
              </a:buClr>
            </a:pPr>
            <a:r>
              <a:rPr lang="en-US" sz="1600" dirty="0" err="1">
                <a:solidFill>
                  <a:prstClr val="white"/>
                </a:solidFill>
              </a:rPr>
              <a:t>SmartBAN</a:t>
            </a:r>
            <a:r>
              <a:rPr lang="en-US" sz="1600" dirty="0">
                <a:solidFill>
                  <a:prstClr val="white"/>
                </a:solidFill>
              </a:rPr>
              <a:t> needs a “</a:t>
            </a:r>
            <a:r>
              <a:rPr lang="en-US" sz="1600" dirty="0">
                <a:solidFill>
                  <a:srgbClr val="FFFF00"/>
                </a:solidFill>
              </a:rPr>
              <a:t>Smart Coordinator</a:t>
            </a:r>
            <a:r>
              <a:rPr lang="en-US" sz="1600" dirty="0">
                <a:solidFill>
                  <a:prstClr val="white"/>
                </a:solidFill>
              </a:rPr>
              <a:t>”, which may be viewed as a smart edge device that is capable of </a:t>
            </a:r>
            <a:r>
              <a:rPr lang="en-US" sz="1600" dirty="0" err="1">
                <a:solidFill>
                  <a:prstClr val="white"/>
                </a:solidFill>
              </a:rPr>
              <a:t>controling</a:t>
            </a:r>
            <a:r>
              <a:rPr lang="en-US" sz="1600" dirty="0">
                <a:solidFill>
                  <a:prstClr val="white"/>
                </a:solidFill>
              </a:rPr>
              <a:t> / coordinating the operation of our BAN in an efficient and transparent manner. </a:t>
            </a:r>
          </a:p>
          <a:p>
            <a:pPr lvl="1">
              <a:buClr>
                <a:srgbClr val="00B0F0"/>
              </a:buClr>
            </a:pPr>
            <a:r>
              <a:rPr lang="en-US" sz="1600" dirty="0">
                <a:solidFill>
                  <a:prstClr val="white"/>
                </a:solidFill>
              </a:rPr>
              <a:t>Key functionalities include e.g. : 1) </a:t>
            </a:r>
            <a:r>
              <a:rPr lang="en-US" sz="1600" dirty="0">
                <a:solidFill>
                  <a:schemeClr val="accent4"/>
                </a:solidFill>
              </a:rPr>
              <a:t>coordination / interface / interoperability </a:t>
            </a:r>
            <a:r>
              <a:rPr lang="en-US" sz="1600" dirty="0"/>
              <a:t>(wireless, system), </a:t>
            </a:r>
            <a:r>
              <a:rPr lang="en-US" sz="1600" dirty="0">
                <a:solidFill>
                  <a:prstClr val="white"/>
                </a:solidFill>
              </a:rPr>
              <a:t>2) </a:t>
            </a:r>
            <a:r>
              <a:rPr lang="en-US" sz="1600" dirty="0">
                <a:solidFill>
                  <a:schemeClr val="accent4"/>
                </a:solidFill>
              </a:rPr>
              <a:t>security, privacy &amp; trust</a:t>
            </a:r>
            <a:r>
              <a:rPr lang="en-US" sz="1600" dirty="0">
                <a:solidFill>
                  <a:prstClr val="white"/>
                </a:solidFill>
              </a:rPr>
              <a:t>, 3) </a:t>
            </a:r>
            <a:r>
              <a:rPr lang="en-US" sz="1600" dirty="0">
                <a:solidFill>
                  <a:schemeClr val="accent4"/>
                </a:solidFill>
              </a:rPr>
              <a:t>interaction / cooperation</a:t>
            </a:r>
            <a:r>
              <a:rPr lang="en-US" sz="1600" dirty="0">
                <a:solidFill>
                  <a:prstClr val="white"/>
                </a:solidFill>
              </a:rPr>
              <a:t> and 4) </a:t>
            </a:r>
            <a:r>
              <a:rPr lang="en-US" sz="1600" dirty="0">
                <a:solidFill>
                  <a:schemeClr val="accent4"/>
                </a:solidFill>
              </a:rPr>
              <a:t>edge processing / AI</a:t>
            </a:r>
          </a:p>
          <a:p>
            <a:endParaRPr lang="fr-CH" dirty="0"/>
          </a:p>
        </p:txBody>
      </p:sp>
      <p:sp>
        <p:nvSpPr>
          <p:cNvPr id="5" name="Rectangle 4">
            <a:extLst>
              <a:ext uri="{FF2B5EF4-FFF2-40B4-BE49-F238E27FC236}">
                <a16:creationId xmlns:a16="http://schemas.microsoft.com/office/drawing/2014/main" id="{50A22DE4-2514-4EF7-983E-C023E3F662EC}"/>
              </a:ext>
            </a:extLst>
          </p:cNvPr>
          <p:cNvSpPr/>
          <p:nvPr/>
        </p:nvSpPr>
        <p:spPr>
          <a:xfrm>
            <a:off x="1415480" y="6464882"/>
            <a:ext cx="10729192"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mn-ea"/>
                <a:cs typeface="+mn-cs"/>
              </a:rPr>
              <a:t>[1] FOR 6G UBIQUITOUS WIRELESS INTELLIGENCE.  6G Research Visions 1, September 2019, 6G Flagship, University of Oulu</a:t>
            </a:r>
            <a:endParaRPr kumimoji="0" lang="fr-CH" sz="1200" b="0"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Video 3">
            <a:hlinkClick r:id="" action="ppaction://media"/>
            <a:extLst>
              <a:ext uri="{FF2B5EF4-FFF2-40B4-BE49-F238E27FC236}">
                <a16:creationId xmlns:a16="http://schemas.microsoft.com/office/drawing/2014/main" id="{C30653C9-33FF-4772-9B8C-3E7B580EAD6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11007530"/>
      </p:ext>
    </p:extLst>
  </p:cSld>
  <p:clrMapOvr>
    <a:masterClrMapping/>
  </p:clrMapOvr>
  <mc:AlternateContent xmlns:mc="http://schemas.openxmlformats.org/markup-compatibility/2006">
    <mc:Choice xmlns:p14="http://schemas.microsoft.com/office/powerpoint/2010/main" Requires="p14">
      <p:transition spd="slow" p14:dur="2000" advTm="54352"/>
    </mc:Choice>
    <mc:Fallback>
      <p:transition spd="slow" advTm="5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0648" y="404664"/>
            <a:ext cx="10908000" cy="719137"/>
          </a:xfrm>
        </p:spPr>
        <p:txBody>
          <a:bodyPr/>
          <a:lstStyle/>
          <a:p>
            <a:r>
              <a:rPr lang="fr-CH" dirty="0"/>
              <a:t>The system: </a:t>
            </a:r>
            <a:r>
              <a:rPr lang="fr-CH" dirty="0" err="1"/>
              <a:t>SmartBAN</a:t>
            </a:r>
            <a:r>
              <a:rPr lang="fr-CH" dirty="0"/>
              <a:t> / </a:t>
            </a:r>
            <a:r>
              <a:rPr lang="fr-CH" dirty="0" err="1"/>
              <a:t>BAIoT</a:t>
            </a:r>
            <a:r>
              <a:rPr lang="fr-CH" dirty="0"/>
              <a:t> for Digital </a:t>
            </a:r>
            <a:r>
              <a:rPr lang="fr-CH" dirty="0" err="1"/>
              <a:t>Health</a:t>
            </a:r>
            <a:endParaRPr lang="en-GB" dirty="0"/>
          </a:p>
        </p:txBody>
      </p:sp>
      <p:sp>
        <p:nvSpPr>
          <p:cNvPr id="6" name="Title 1"/>
          <p:cNvSpPr txBox="1">
            <a:spLocks/>
          </p:cNvSpPr>
          <p:nvPr/>
        </p:nvSpPr>
        <p:spPr bwMode="auto">
          <a:xfrm>
            <a:off x="1132370" y="5484254"/>
            <a:ext cx="9145016" cy="71913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chemeClr val="accent1"/>
                </a:solidFill>
                <a:latin typeface="Arial" charset="0"/>
              </a:defRPr>
            </a:lvl2pPr>
            <a:lvl3pPr algn="l" rtl="0" eaLnBrk="1" fontAlgn="base" hangingPunct="1">
              <a:spcBef>
                <a:spcPct val="0"/>
              </a:spcBef>
              <a:spcAft>
                <a:spcPct val="0"/>
              </a:spcAft>
              <a:defRPr sz="2400" b="1">
                <a:solidFill>
                  <a:schemeClr val="accent1"/>
                </a:solidFill>
                <a:latin typeface="Arial" charset="0"/>
              </a:defRPr>
            </a:lvl3pPr>
            <a:lvl4pPr algn="l" rtl="0" eaLnBrk="1" fontAlgn="base" hangingPunct="1">
              <a:spcBef>
                <a:spcPct val="0"/>
              </a:spcBef>
              <a:spcAft>
                <a:spcPct val="0"/>
              </a:spcAft>
              <a:defRPr sz="2400" b="1">
                <a:solidFill>
                  <a:schemeClr val="accent1"/>
                </a:solidFill>
                <a:latin typeface="Arial" charset="0"/>
              </a:defRPr>
            </a:lvl4pPr>
            <a:lvl5pPr algn="l" rtl="0" eaLnBrk="1" fontAlgn="base" hangingPunct="1">
              <a:spcBef>
                <a:spcPct val="0"/>
              </a:spcBef>
              <a:spcAft>
                <a:spcPct val="0"/>
              </a:spcAft>
              <a:defRPr sz="2400" b="1">
                <a:solidFill>
                  <a:schemeClr val="accent1"/>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a:lstStyle>
          <a:p>
            <a:pPr algn="ctr"/>
            <a:r>
              <a:rPr lang="fr-CH" sz="1800" i="1" kern="0" dirty="0">
                <a:solidFill>
                  <a:schemeClr val="tx1"/>
                </a:solidFill>
              </a:rPr>
              <a:t>The </a:t>
            </a:r>
            <a:r>
              <a:rPr lang="fr-CH" sz="1800" i="1" kern="0" dirty="0" err="1">
                <a:solidFill>
                  <a:schemeClr val="tx1"/>
                </a:solidFill>
              </a:rPr>
              <a:t>SmartBAN</a:t>
            </a:r>
            <a:r>
              <a:rPr lang="fr-CH" sz="1800" i="1" kern="0" dirty="0">
                <a:solidFill>
                  <a:schemeClr val="tx1"/>
                </a:solidFill>
              </a:rPr>
              <a:t> </a:t>
            </a:r>
            <a:r>
              <a:rPr lang="fr-CH" sz="1800" i="1" kern="0" dirty="0" err="1">
                <a:solidFill>
                  <a:schemeClr val="tx1"/>
                </a:solidFill>
              </a:rPr>
              <a:t>edge</a:t>
            </a:r>
            <a:r>
              <a:rPr lang="fr-CH" sz="1800" i="1" kern="0" dirty="0">
                <a:solidFill>
                  <a:schemeClr val="tx1"/>
                </a:solidFill>
              </a:rPr>
              <a:t> -  </a:t>
            </a:r>
            <a:r>
              <a:rPr lang="fr-CH" sz="1800" i="1" kern="0" dirty="0" err="1">
                <a:solidFill>
                  <a:schemeClr val="tx1"/>
                </a:solidFill>
              </a:rPr>
              <a:t>your</a:t>
            </a:r>
            <a:r>
              <a:rPr lang="fr-CH" sz="1800" i="1" kern="0" dirty="0">
                <a:solidFill>
                  <a:schemeClr val="tx1"/>
                </a:solidFill>
              </a:rPr>
              <a:t> </a:t>
            </a:r>
            <a:r>
              <a:rPr lang="fr-CH" sz="1800" i="1" kern="0" dirty="0" err="1">
                <a:solidFill>
                  <a:schemeClr val="tx1"/>
                </a:solidFill>
              </a:rPr>
              <a:t>personal</a:t>
            </a:r>
            <a:r>
              <a:rPr lang="fr-CH" sz="1800" i="1" kern="0" dirty="0">
                <a:solidFill>
                  <a:schemeClr val="tx1"/>
                </a:solidFill>
              </a:rPr>
              <a:t> interface to the digital </a:t>
            </a:r>
            <a:r>
              <a:rPr lang="fr-CH" sz="1800" i="1" kern="0" dirty="0" err="1">
                <a:solidFill>
                  <a:schemeClr val="tx1"/>
                </a:solidFill>
              </a:rPr>
              <a:t>healthcare</a:t>
            </a:r>
            <a:r>
              <a:rPr lang="fr-CH" sz="1800" i="1" kern="0" dirty="0">
                <a:solidFill>
                  <a:schemeClr val="tx1"/>
                </a:solidFill>
              </a:rPr>
              <a:t> system of the future</a:t>
            </a:r>
            <a:r>
              <a:rPr lang="en-GB" sz="1800" i="1" kern="0" dirty="0">
                <a:solidFill>
                  <a:schemeClr val="tx1"/>
                </a:solidFill>
              </a:rPr>
              <a:t>!</a:t>
            </a:r>
            <a:endParaRPr lang="fr-CH" sz="1800" i="1" kern="0" dirty="0">
              <a:solidFill>
                <a:schemeClr val="tx1"/>
              </a:solidFill>
            </a:endParaRPr>
          </a:p>
        </p:txBody>
      </p:sp>
      <p:sp>
        <p:nvSpPr>
          <p:cNvPr id="8" name="Rectangle 7"/>
          <p:cNvSpPr/>
          <p:nvPr/>
        </p:nvSpPr>
        <p:spPr>
          <a:xfrm>
            <a:off x="1414359" y="6158182"/>
            <a:ext cx="10002667" cy="584775"/>
          </a:xfrm>
          <a:prstGeom prst="rect">
            <a:avLst/>
          </a:prstGeom>
        </p:spPr>
        <p:txBody>
          <a:bodyPr wrap="square">
            <a:spAutoFit/>
          </a:bodyPr>
          <a:lstStyle/>
          <a:p>
            <a:r>
              <a:rPr lang="en-GB" sz="1000" dirty="0"/>
              <a:t>Sources: </a:t>
            </a:r>
          </a:p>
          <a:p>
            <a:pPr marL="171450" indent="-171450">
              <a:buFont typeface="Arial" panose="020B0604020202020204" pitchFamily="34" charset="0"/>
              <a:buChar char="•"/>
            </a:pPr>
            <a:r>
              <a:rPr lang="en-GB" sz="1000" dirty="0"/>
              <a:t>Future Health: </a:t>
            </a:r>
            <a:r>
              <a:rPr lang="en-GB" sz="1000" dirty="0">
                <a:hlinkClick r:id="rId6"/>
              </a:rPr>
              <a:t>https://ec.europa.eu/futurium/en/system/files/ged/futurehealth_white_paper.pdf</a:t>
            </a:r>
            <a:r>
              <a:rPr lang="en-GB" sz="1000" dirty="0"/>
              <a:t>, Health EU, </a:t>
            </a:r>
            <a:r>
              <a:rPr lang="en-GB" sz="1000" dirty="0">
                <a:hlinkClick r:id="rId7"/>
              </a:rPr>
              <a:t>https://www.health-eu.eu/</a:t>
            </a:r>
            <a:endParaRPr lang="en-GB" sz="1000" dirty="0"/>
          </a:p>
          <a:p>
            <a:pPr marL="171450" indent="-171450">
              <a:buFont typeface="Arial" panose="020B0604020202020204" pitchFamily="34" charset="0"/>
              <a:buChar char="•"/>
            </a:pPr>
            <a:r>
              <a:rPr lang="en-GB" sz="1000" dirty="0"/>
              <a:t>Digi Twins: </a:t>
            </a:r>
            <a:r>
              <a:rPr lang="en-GB" sz="1000" dirty="0">
                <a:hlinkClick r:id="rId8"/>
              </a:rPr>
              <a:t>http://www.engineersjournal.ie/2018/06/12/revolutionary-healthcare-proposal-digitwins-seeking-eu-flagship-success</a:t>
            </a:r>
            <a:r>
              <a:rPr lang="en-GB" sz="1200" dirty="0">
                <a:hlinkClick r:id="rId8"/>
              </a:rPr>
              <a:t>/</a:t>
            </a:r>
            <a:endParaRPr lang="en-GB" sz="1200" dirty="0"/>
          </a:p>
        </p:txBody>
      </p:sp>
      <p:sp>
        <p:nvSpPr>
          <p:cNvPr id="3" name="Rectangle 2"/>
          <p:cNvSpPr/>
          <p:nvPr/>
        </p:nvSpPr>
        <p:spPr>
          <a:xfrm>
            <a:off x="5042410" y="2753235"/>
            <a:ext cx="1448182"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E2FC804-3332-4468-BA36-886CD7CB7A6F}"/>
              </a:ext>
            </a:extLst>
          </p:cNvPr>
          <p:cNvSpPr/>
          <p:nvPr/>
        </p:nvSpPr>
        <p:spPr>
          <a:xfrm>
            <a:off x="227984" y="1362295"/>
            <a:ext cx="6623096" cy="3945716"/>
          </a:xfrm>
          <a:prstGeom prst="ellipse">
            <a:avLst/>
          </a:prstGeom>
          <a:solidFill>
            <a:schemeClr val="accent3">
              <a:lumMod val="60000"/>
              <a:lumOff val="40000"/>
              <a:alpha val="66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a:p>
            <a:pPr algn="ctr"/>
            <a:endParaRPr lang="fr-CH" dirty="0"/>
          </a:p>
          <a:p>
            <a:pPr algn="ctr"/>
            <a:endParaRPr lang="fr-CH" b="1" dirty="0"/>
          </a:p>
          <a:p>
            <a:pPr algn="ctr"/>
            <a:r>
              <a:rPr lang="fr-CH" b="1" dirty="0" err="1"/>
              <a:t>Personal</a:t>
            </a:r>
            <a:r>
              <a:rPr lang="fr-CH" b="1" dirty="0"/>
              <a:t> cloud</a:t>
            </a:r>
          </a:p>
          <a:p>
            <a:pPr algn="ctr"/>
            <a:r>
              <a:rPr lang="fr-CH" sz="1600" dirty="0" err="1"/>
              <a:t>Personal</a:t>
            </a:r>
            <a:r>
              <a:rPr lang="fr-CH" sz="1600" dirty="0"/>
              <a:t> </a:t>
            </a:r>
            <a:r>
              <a:rPr lang="fr-CH" sz="1600" dirty="0" err="1"/>
              <a:t>environment</a:t>
            </a:r>
            <a:endParaRPr lang="fr-CH" sz="1600" dirty="0"/>
          </a:p>
          <a:p>
            <a:pPr algn="ctr"/>
            <a:r>
              <a:rPr lang="fr-CH" sz="1600" dirty="0"/>
              <a:t>Smart </a:t>
            </a:r>
            <a:r>
              <a:rPr lang="fr-CH" sz="1600" dirty="0" err="1"/>
              <a:t>edge</a:t>
            </a:r>
            <a:r>
              <a:rPr lang="fr-CH" sz="1600" dirty="0"/>
              <a:t> </a:t>
            </a:r>
            <a:r>
              <a:rPr lang="fr-CH" sz="1600" dirty="0" err="1"/>
              <a:t>devices</a:t>
            </a:r>
            <a:endParaRPr lang="fr-CH" sz="1600" dirty="0"/>
          </a:p>
          <a:p>
            <a:pPr algn="ctr"/>
            <a:r>
              <a:rPr lang="fr-CH" sz="1600" dirty="0" err="1"/>
              <a:t>Personal</a:t>
            </a:r>
            <a:r>
              <a:rPr lang="fr-CH" sz="1600" dirty="0"/>
              <a:t> </a:t>
            </a:r>
            <a:r>
              <a:rPr lang="fr-CH" sz="1600" dirty="0" err="1"/>
              <a:t>health</a:t>
            </a:r>
            <a:r>
              <a:rPr lang="fr-CH" sz="1600" dirty="0"/>
              <a:t> data</a:t>
            </a:r>
          </a:p>
          <a:p>
            <a:pPr algn="ctr"/>
            <a:endParaRPr lang="fr-CH" dirty="0"/>
          </a:p>
          <a:p>
            <a:pPr algn="ctr"/>
            <a:endParaRPr lang="fr-CH" dirty="0"/>
          </a:p>
          <a:p>
            <a:pPr algn="ctr"/>
            <a:endParaRPr lang="fr-CH" dirty="0"/>
          </a:p>
        </p:txBody>
      </p:sp>
      <p:sp>
        <p:nvSpPr>
          <p:cNvPr id="11" name="Oval 10">
            <a:extLst>
              <a:ext uri="{FF2B5EF4-FFF2-40B4-BE49-F238E27FC236}">
                <a16:creationId xmlns:a16="http://schemas.microsoft.com/office/drawing/2014/main" id="{9DC375B9-5528-4120-9662-196AB7AFA55C}"/>
              </a:ext>
            </a:extLst>
          </p:cNvPr>
          <p:cNvSpPr/>
          <p:nvPr/>
        </p:nvSpPr>
        <p:spPr>
          <a:xfrm>
            <a:off x="4908504" y="1340768"/>
            <a:ext cx="6552728" cy="3945715"/>
          </a:xfrm>
          <a:prstGeom prst="ellipse">
            <a:avLst/>
          </a:prstGeom>
          <a:solidFill>
            <a:schemeClr val="accent1">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      </a:t>
            </a:r>
          </a:p>
          <a:p>
            <a:pPr algn="ctr"/>
            <a:r>
              <a:rPr lang="fr-CH" b="1" dirty="0"/>
              <a:t>6G - IoT cloud</a:t>
            </a:r>
          </a:p>
          <a:p>
            <a:pPr algn="ctr"/>
            <a:r>
              <a:rPr lang="fr-CH" sz="1600" dirty="0"/>
              <a:t>      Healthcare centers</a:t>
            </a:r>
          </a:p>
          <a:p>
            <a:pPr algn="ctr"/>
            <a:r>
              <a:rPr lang="fr-CH" sz="1600" dirty="0"/>
              <a:t>          Healthcare </a:t>
            </a:r>
            <a:r>
              <a:rPr lang="fr-CH" sz="1600" dirty="0" err="1"/>
              <a:t>professionals</a:t>
            </a:r>
            <a:endParaRPr lang="fr-CH" sz="1600" dirty="0"/>
          </a:p>
          <a:p>
            <a:pPr algn="ctr"/>
            <a:r>
              <a:rPr lang="fr-CH" sz="1600" dirty="0"/>
              <a:t>        Big Data </a:t>
            </a:r>
            <a:r>
              <a:rPr lang="fr-CH" sz="1600" dirty="0" err="1"/>
              <a:t>analysis</a:t>
            </a:r>
            <a:r>
              <a:rPr lang="fr-CH" sz="1600" dirty="0"/>
              <a:t> (AI)</a:t>
            </a:r>
          </a:p>
          <a:p>
            <a:pPr algn="ctr"/>
            <a:r>
              <a:rPr lang="fr-CH" sz="1600" dirty="0"/>
              <a:t>         Reference </a:t>
            </a:r>
            <a:r>
              <a:rPr lang="fr-CH" sz="1600" dirty="0" err="1"/>
              <a:t>health</a:t>
            </a:r>
            <a:r>
              <a:rPr lang="fr-CH" sz="1600" dirty="0"/>
              <a:t> data</a:t>
            </a:r>
          </a:p>
        </p:txBody>
      </p:sp>
      <p:pic>
        <p:nvPicPr>
          <p:cNvPr id="19" name="Picture 18" descr="A picture containing building, clock&#10;&#10;Description automatically generated">
            <a:extLst>
              <a:ext uri="{FF2B5EF4-FFF2-40B4-BE49-F238E27FC236}">
                <a16:creationId xmlns:a16="http://schemas.microsoft.com/office/drawing/2014/main" id="{2FB3FD07-B947-4FD9-8F05-68AC0FF4D164}"/>
              </a:ext>
            </a:extLst>
          </p:cNvPr>
          <p:cNvPicPr>
            <a:picLocks noChangeAspect="1"/>
          </p:cNvPicPr>
          <p:nvPr/>
        </p:nvPicPr>
        <p:blipFill>
          <a:blip r:embed="rId9" cstate="print">
            <a:lum bright="70000" contrast="-70000"/>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22358" y="1426748"/>
            <a:ext cx="2082402" cy="4164804"/>
          </a:xfrm>
          <a:prstGeom prst="rect">
            <a:avLst/>
          </a:prstGeom>
        </p:spPr>
      </p:pic>
      <p:sp>
        <p:nvSpPr>
          <p:cNvPr id="20" name="TextBox 19">
            <a:extLst>
              <a:ext uri="{FF2B5EF4-FFF2-40B4-BE49-F238E27FC236}">
                <a16:creationId xmlns:a16="http://schemas.microsoft.com/office/drawing/2014/main" id="{45C19C4A-3FDC-42A3-AC0C-95242995E5B7}"/>
              </a:ext>
            </a:extLst>
          </p:cNvPr>
          <p:cNvSpPr txBox="1"/>
          <p:nvPr/>
        </p:nvSpPr>
        <p:spPr>
          <a:xfrm>
            <a:off x="4381500" y="6858000"/>
            <a:ext cx="3429000" cy="230832"/>
          </a:xfrm>
          <a:prstGeom prst="rect">
            <a:avLst/>
          </a:prstGeom>
          <a:noFill/>
        </p:spPr>
        <p:txBody>
          <a:bodyPr wrap="square" rtlCol="0">
            <a:spAutoFit/>
          </a:bodyPr>
          <a:lstStyle/>
          <a:p>
            <a:r>
              <a:rPr lang="fr-CH" sz="900">
                <a:hlinkClick r:id="rId10" tooltip="https://commons.wikimedia.org/wiki/File:Blue_person_pictogram.svg"/>
              </a:rPr>
              <a:t>This Photo</a:t>
            </a:r>
            <a:r>
              <a:rPr lang="fr-CH" sz="900"/>
              <a:t> by Unknown Author is licensed under </a:t>
            </a:r>
            <a:r>
              <a:rPr lang="fr-CH" sz="900">
                <a:hlinkClick r:id="rId11" tooltip="https://creativecommons.org/licenses/by-sa/3.0/"/>
              </a:rPr>
              <a:t>CC BY-SA</a:t>
            </a:r>
            <a:endParaRPr lang="fr-CH" sz="900"/>
          </a:p>
        </p:txBody>
      </p:sp>
      <p:pic>
        <p:nvPicPr>
          <p:cNvPr id="22" name="Picture 21">
            <a:extLst>
              <a:ext uri="{FF2B5EF4-FFF2-40B4-BE49-F238E27FC236}">
                <a16:creationId xmlns:a16="http://schemas.microsoft.com/office/drawing/2014/main" id="{3E57BC39-A4DE-48EA-BAEE-1E21E89F9FB4}"/>
              </a:ext>
            </a:extLst>
          </p:cNvPr>
          <p:cNvPicPr>
            <a:picLocks noChangeAspect="1"/>
          </p:cNvPicPr>
          <p:nvPr/>
        </p:nvPicPr>
        <p:blipFill>
          <a:blip r:embed="rId12"/>
          <a:stretch>
            <a:fillRect/>
          </a:stretch>
        </p:blipFill>
        <p:spPr>
          <a:xfrm>
            <a:off x="8688288" y="1104970"/>
            <a:ext cx="2072419" cy="1363563"/>
          </a:xfrm>
          <a:prstGeom prst="rect">
            <a:avLst/>
          </a:prstGeom>
          <a:solidFill>
            <a:srgbClr val="00B0F0">
              <a:alpha val="14000"/>
            </a:srgbClr>
          </a:solidFill>
        </p:spPr>
      </p:pic>
      <p:sp>
        <p:nvSpPr>
          <p:cNvPr id="14" name="Rectangle 13">
            <a:extLst>
              <a:ext uri="{FF2B5EF4-FFF2-40B4-BE49-F238E27FC236}">
                <a16:creationId xmlns:a16="http://schemas.microsoft.com/office/drawing/2014/main" id="{9414AB9A-182F-40B6-B490-5BCE06794689}"/>
              </a:ext>
            </a:extLst>
          </p:cNvPr>
          <p:cNvSpPr/>
          <p:nvPr/>
        </p:nvSpPr>
        <p:spPr>
          <a:xfrm>
            <a:off x="4855468" y="3680715"/>
            <a:ext cx="2045753" cy="523220"/>
          </a:xfrm>
          <a:prstGeom prst="rect">
            <a:avLst/>
          </a:prstGeom>
        </p:spPr>
        <p:txBody>
          <a:bodyPr wrap="none">
            <a:spAutoFit/>
          </a:bodyPr>
          <a:lstStyle/>
          <a:p>
            <a:pPr algn="ctr"/>
            <a:r>
              <a:rPr lang="fr-CH" sz="1400" dirty="0" err="1"/>
              <a:t>Personalized</a:t>
            </a:r>
            <a:r>
              <a:rPr lang="fr-CH" sz="1400" dirty="0"/>
              <a:t> </a:t>
            </a:r>
            <a:r>
              <a:rPr lang="fr-CH" sz="1400" dirty="0" err="1"/>
              <a:t>medecine</a:t>
            </a:r>
            <a:endParaRPr lang="fr-CH" sz="1400" dirty="0"/>
          </a:p>
          <a:p>
            <a:pPr algn="ctr"/>
            <a:r>
              <a:rPr lang="fr-CH" sz="1400" dirty="0" err="1"/>
              <a:t>Preventative</a:t>
            </a:r>
            <a:r>
              <a:rPr lang="fr-CH" sz="1400" dirty="0"/>
              <a:t> </a:t>
            </a:r>
            <a:r>
              <a:rPr lang="fr-CH" sz="1400" dirty="0" err="1"/>
              <a:t>treatment</a:t>
            </a:r>
            <a:endParaRPr lang="fr-CH" sz="1400" dirty="0"/>
          </a:p>
        </p:txBody>
      </p:sp>
      <p:sp>
        <p:nvSpPr>
          <p:cNvPr id="29" name="Rectangle 28">
            <a:extLst>
              <a:ext uri="{FF2B5EF4-FFF2-40B4-BE49-F238E27FC236}">
                <a16:creationId xmlns:a16="http://schemas.microsoft.com/office/drawing/2014/main" id="{BA248526-9514-46C0-B726-7FCE46B0C880}"/>
              </a:ext>
            </a:extLst>
          </p:cNvPr>
          <p:cNvSpPr/>
          <p:nvPr/>
        </p:nvSpPr>
        <p:spPr>
          <a:xfrm>
            <a:off x="4982472" y="2630034"/>
            <a:ext cx="1568058" cy="307777"/>
          </a:xfrm>
          <a:prstGeom prst="rect">
            <a:avLst/>
          </a:prstGeom>
        </p:spPr>
        <p:txBody>
          <a:bodyPr wrap="none">
            <a:spAutoFit/>
          </a:bodyPr>
          <a:lstStyle/>
          <a:p>
            <a:pPr algn="ctr"/>
            <a:r>
              <a:rPr lang="fr-CH" sz="1400" dirty="0" err="1"/>
              <a:t>Anonymized</a:t>
            </a:r>
            <a:r>
              <a:rPr lang="fr-CH" sz="1400" dirty="0"/>
              <a:t> data</a:t>
            </a:r>
          </a:p>
        </p:txBody>
      </p:sp>
      <p:sp>
        <p:nvSpPr>
          <p:cNvPr id="53" name="Arrow: Chevron 52">
            <a:extLst>
              <a:ext uri="{FF2B5EF4-FFF2-40B4-BE49-F238E27FC236}">
                <a16:creationId xmlns:a16="http://schemas.microsoft.com/office/drawing/2014/main" id="{75FAB107-B0D1-4C1A-BB10-4F4602FF828B}"/>
              </a:ext>
            </a:extLst>
          </p:cNvPr>
          <p:cNvSpPr/>
          <p:nvPr/>
        </p:nvSpPr>
        <p:spPr>
          <a:xfrm>
            <a:off x="4859412" y="2526382"/>
            <a:ext cx="1840015" cy="515080"/>
          </a:xfrm>
          <a:prstGeom prst="chevron">
            <a:avLst/>
          </a:prstGeom>
          <a:solidFill>
            <a:schemeClr val="tx1">
              <a:alpha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H" dirty="0">
              <a:solidFill>
                <a:schemeClr val="tx1"/>
              </a:solidFill>
            </a:endParaRPr>
          </a:p>
        </p:txBody>
      </p:sp>
      <p:sp>
        <p:nvSpPr>
          <p:cNvPr id="54" name="Arrow: Chevron 53">
            <a:extLst>
              <a:ext uri="{FF2B5EF4-FFF2-40B4-BE49-F238E27FC236}">
                <a16:creationId xmlns:a16="http://schemas.microsoft.com/office/drawing/2014/main" id="{785F40C6-B9A6-4375-9FCF-3BE755B80FE5}"/>
              </a:ext>
            </a:extLst>
          </p:cNvPr>
          <p:cNvSpPr/>
          <p:nvPr/>
        </p:nvSpPr>
        <p:spPr>
          <a:xfrm rot="10800000">
            <a:off x="4720174" y="3589754"/>
            <a:ext cx="2316344" cy="738664"/>
          </a:xfrm>
          <a:prstGeom prst="chevron">
            <a:avLst/>
          </a:prstGeom>
          <a:solidFill>
            <a:schemeClr val="tx1">
              <a:alpha val="31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CH" dirty="0">
              <a:solidFill>
                <a:schemeClr val="tx1"/>
              </a:solidFill>
            </a:endParaRPr>
          </a:p>
        </p:txBody>
      </p:sp>
      <p:pic>
        <p:nvPicPr>
          <p:cNvPr id="88" name="Picture 87" descr="A close up of a logo&#10;&#10;Description automatically generated">
            <a:extLst>
              <a:ext uri="{FF2B5EF4-FFF2-40B4-BE49-F238E27FC236}">
                <a16:creationId xmlns:a16="http://schemas.microsoft.com/office/drawing/2014/main" id="{73696F8B-E093-4ADF-93D2-1F3327A21783}"/>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924659" y="1242630"/>
            <a:ext cx="1683146" cy="1088241"/>
          </a:xfrm>
          <a:prstGeom prst="rect">
            <a:avLst/>
          </a:prstGeom>
        </p:spPr>
      </p:pic>
      <p:sp>
        <p:nvSpPr>
          <p:cNvPr id="93" name="Rectangle 92">
            <a:extLst>
              <a:ext uri="{FF2B5EF4-FFF2-40B4-BE49-F238E27FC236}">
                <a16:creationId xmlns:a16="http://schemas.microsoft.com/office/drawing/2014/main" id="{30E7A2AB-11C2-4940-BD78-999141DAFFBD}"/>
              </a:ext>
            </a:extLst>
          </p:cNvPr>
          <p:cNvSpPr/>
          <p:nvPr/>
        </p:nvSpPr>
        <p:spPr>
          <a:xfrm>
            <a:off x="1722071" y="1637536"/>
            <a:ext cx="1143262" cy="830997"/>
          </a:xfrm>
          <a:prstGeom prst="rect">
            <a:avLst/>
          </a:prstGeom>
        </p:spPr>
        <p:txBody>
          <a:bodyPr wrap="none">
            <a:spAutoFit/>
          </a:bodyPr>
          <a:lstStyle/>
          <a:p>
            <a:r>
              <a:rPr lang="fr-CH" sz="1600" i="1" dirty="0"/>
              <a:t>Interaction</a:t>
            </a:r>
          </a:p>
          <a:p>
            <a:pPr algn="ctr"/>
            <a:r>
              <a:rPr lang="fr-CH" sz="1600" i="1" dirty="0" err="1"/>
              <a:t>Sensing</a:t>
            </a:r>
            <a:endParaRPr lang="fr-CH" sz="1600" i="1" dirty="0"/>
          </a:p>
          <a:p>
            <a:pPr algn="ctr"/>
            <a:r>
              <a:rPr lang="fr-CH" sz="1600" i="1" dirty="0"/>
              <a:t>Location</a:t>
            </a:r>
          </a:p>
        </p:txBody>
      </p:sp>
      <p:sp>
        <p:nvSpPr>
          <p:cNvPr id="21" name="Rectangle 20">
            <a:extLst>
              <a:ext uri="{FF2B5EF4-FFF2-40B4-BE49-F238E27FC236}">
                <a16:creationId xmlns:a16="http://schemas.microsoft.com/office/drawing/2014/main" id="{380BE12B-584D-4861-AD8D-8CA0D4A18DCD}"/>
              </a:ext>
            </a:extLst>
          </p:cNvPr>
          <p:cNvSpPr/>
          <p:nvPr/>
        </p:nvSpPr>
        <p:spPr>
          <a:xfrm>
            <a:off x="573364" y="4268307"/>
            <a:ext cx="4052644" cy="738664"/>
          </a:xfrm>
          <a:prstGeom prst="rect">
            <a:avLst/>
          </a:prstGeom>
          <a:solidFill>
            <a:srgbClr val="009999"/>
          </a:solidFill>
        </p:spPr>
        <p:txBody>
          <a:bodyPr wrap="square">
            <a:spAutoFit/>
          </a:bodyPr>
          <a:lstStyle/>
          <a:p>
            <a:r>
              <a:rPr lang="en-US" sz="1400" i="1" dirty="0"/>
              <a:t>Wearables = worn or carried devices</a:t>
            </a:r>
          </a:p>
          <a:p>
            <a:r>
              <a:rPr lang="en-US" sz="1400" i="1" dirty="0"/>
              <a:t>Nearables = near devices (within personal cloud)</a:t>
            </a:r>
          </a:p>
          <a:p>
            <a:r>
              <a:rPr lang="en-US" sz="1400" i="1" dirty="0" err="1"/>
              <a:t>Virtuals</a:t>
            </a:r>
            <a:r>
              <a:rPr lang="en-US" sz="1400" i="1" dirty="0"/>
              <a:t> = remotely connected devices</a:t>
            </a:r>
          </a:p>
        </p:txBody>
      </p:sp>
      <p:pic>
        <p:nvPicPr>
          <p:cNvPr id="4" name="Video 3">
            <a:hlinkClick r:id="" action="ppaction://media"/>
            <a:extLst>
              <a:ext uri="{FF2B5EF4-FFF2-40B4-BE49-F238E27FC236}">
                <a16:creationId xmlns:a16="http://schemas.microsoft.com/office/drawing/2014/main" id="{3724F49A-FC6D-40B5-86D5-5C9B79DDD400}"/>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5"/>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160892587"/>
      </p:ext>
    </p:extLst>
  </p:cSld>
  <p:clrMapOvr>
    <a:masterClrMapping/>
  </p:clrMapOvr>
  <mc:AlternateContent xmlns:mc="http://schemas.openxmlformats.org/markup-compatibility/2006">
    <mc:Choice xmlns:p14="http://schemas.microsoft.com/office/powerpoint/2010/main" Requires="p14">
      <p:transition spd="slow" p14:dur="2000" advTm="119737"/>
    </mc:Choice>
    <mc:Fallback>
      <p:transition spd="slow" advTm="119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2F4EB-05D2-44FE-8D33-D1812D0706A5}"/>
              </a:ext>
            </a:extLst>
          </p:cNvPr>
          <p:cNvSpPr>
            <a:spLocks noGrp="1"/>
          </p:cNvSpPr>
          <p:nvPr>
            <p:ph type="title"/>
          </p:nvPr>
        </p:nvSpPr>
        <p:spPr/>
        <p:txBody>
          <a:bodyPr/>
          <a:lstStyle/>
          <a:p>
            <a:r>
              <a:rPr lang="en-US" dirty="0"/>
              <a:t>Open E2E security and privacy platform (e.g. Digital Health)</a:t>
            </a:r>
            <a:br>
              <a:rPr lang="en-US" dirty="0"/>
            </a:br>
            <a:endParaRPr lang="fr-CH" dirty="0"/>
          </a:p>
        </p:txBody>
      </p:sp>
      <p:grpSp>
        <p:nvGrpSpPr>
          <p:cNvPr id="6" name="Group 5">
            <a:extLst>
              <a:ext uri="{FF2B5EF4-FFF2-40B4-BE49-F238E27FC236}">
                <a16:creationId xmlns:a16="http://schemas.microsoft.com/office/drawing/2014/main" id="{B87A4F41-9202-49E4-9CDE-F698573DBFCC}"/>
              </a:ext>
            </a:extLst>
          </p:cNvPr>
          <p:cNvGrpSpPr/>
          <p:nvPr/>
        </p:nvGrpSpPr>
        <p:grpSpPr>
          <a:xfrm>
            <a:off x="339422" y="1335718"/>
            <a:ext cx="11540183" cy="4397538"/>
            <a:chOff x="339422" y="1124794"/>
            <a:chExt cx="11540183" cy="4397538"/>
          </a:xfrm>
        </p:grpSpPr>
        <p:grpSp>
          <p:nvGrpSpPr>
            <p:cNvPr id="7" name="Group 6">
              <a:extLst>
                <a:ext uri="{FF2B5EF4-FFF2-40B4-BE49-F238E27FC236}">
                  <a16:creationId xmlns:a16="http://schemas.microsoft.com/office/drawing/2014/main" id="{192149DF-F1AD-46D0-AB35-530B5ED8685C}"/>
                </a:ext>
              </a:extLst>
            </p:cNvPr>
            <p:cNvGrpSpPr/>
            <p:nvPr/>
          </p:nvGrpSpPr>
          <p:grpSpPr>
            <a:xfrm>
              <a:off x="339422" y="1124794"/>
              <a:ext cx="10457798" cy="4397538"/>
              <a:chOff x="49490" y="1303214"/>
              <a:chExt cx="10457798" cy="4397538"/>
            </a:xfrm>
          </p:grpSpPr>
          <p:sp>
            <p:nvSpPr>
              <p:cNvPr id="9" name="Oval 8">
                <a:extLst>
                  <a:ext uri="{FF2B5EF4-FFF2-40B4-BE49-F238E27FC236}">
                    <a16:creationId xmlns:a16="http://schemas.microsoft.com/office/drawing/2014/main" id="{80E9FCC1-6AF4-4348-BCEB-DA9FE54AF362}"/>
                  </a:ext>
                </a:extLst>
              </p:cNvPr>
              <p:cNvSpPr/>
              <p:nvPr/>
            </p:nvSpPr>
            <p:spPr>
              <a:xfrm>
                <a:off x="731521" y="1755707"/>
                <a:ext cx="6048420" cy="3945045"/>
              </a:xfrm>
              <a:prstGeom prst="ellipse">
                <a:avLst/>
              </a:prstGeom>
              <a:solidFill>
                <a:schemeClr val="accent3">
                  <a:alpha val="77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7D9517A6-F68B-4338-BDE7-51F1270E2D9C}"/>
                  </a:ext>
                </a:extLst>
              </p:cNvPr>
              <p:cNvSpPr/>
              <p:nvPr/>
            </p:nvSpPr>
            <p:spPr>
              <a:xfrm>
                <a:off x="4427034" y="1736182"/>
                <a:ext cx="6080254" cy="3964569"/>
              </a:xfrm>
              <a:prstGeom prst="ellipse">
                <a:avLst/>
              </a:prstGeom>
              <a:solidFill>
                <a:srgbClr val="00AAE6">
                  <a:alpha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924EAF-04F6-4C50-9DB7-AB6E2A42ADBD}"/>
                  </a:ext>
                </a:extLst>
              </p:cNvPr>
              <p:cNvSpPr txBox="1"/>
              <p:nvPr/>
            </p:nvSpPr>
            <p:spPr>
              <a:xfrm>
                <a:off x="2203216" y="4613938"/>
                <a:ext cx="1952779"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err="1">
                    <a:ln>
                      <a:noFill/>
                    </a:ln>
                    <a:effectLst/>
                    <a:uLnTx/>
                    <a:uFillTx/>
                    <a:latin typeface="Calibri" panose="020F0502020204030204"/>
                  </a:rPr>
                  <a:t>Personal</a:t>
                </a:r>
                <a:r>
                  <a:rPr kumimoji="0" lang="fr-CH" sz="1600" b="0" i="0" u="none" strike="noStrike" kern="0" cap="none" spc="0" normalizeH="0" baseline="0" noProof="0" dirty="0">
                    <a:ln>
                      <a:noFill/>
                    </a:ln>
                    <a:effectLst/>
                    <a:uLnTx/>
                    <a:uFillTx/>
                    <a:latin typeface="Calibri" panose="020F0502020204030204"/>
                  </a:rPr>
                  <a:t> </a:t>
                </a:r>
                <a:r>
                  <a:rPr kumimoji="0" lang="fr-CH" sz="1600" b="0" i="0" u="none" strike="noStrike" kern="0" cap="none" spc="0" normalizeH="0" baseline="0" noProof="0" dirty="0" err="1">
                    <a:ln>
                      <a:noFill/>
                    </a:ln>
                    <a:effectLst/>
                    <a:uLnTx/>
                    <a:uFillTx/>
                    <a:latin typeface="Calibri" panose="020F0502020204030204"/>
                  </a:rPr>
                  <a:t>health</a:t>
                </a:r>
                <a:r>
                  <a:rPr kumimoji="0" lang="fr-CH" sz="1600" b="0" i="0" u="none" strike="noStrike" kern="0" cap="none" spc="0" normalizeH="0" baseline="0" noProof="0" dirty="0">
                    <a:ln>
                      <a:noFill/>
                    </a:ln>
                    <a:effectLst/>
                    <a:uLnTx/>
                    <a:uFillTx/>
                    <a:latin typeface="Calibri" panose="020F0502020204030204"/>
                  </a:rPr>
                  <a:t> data,</a:t>
                </a:r>
              </a:p>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a:ln>
                      <a:noFill/>
                    </a:ln>
                    <a:effectLst/>
                    <a:uLnTx/>
                    <a:uFillTx/>
                    <a:latin typeface="Calibri" panose="020F0502020204030204"/>
                  </a:rPr>
                  <a:t>l</a:t>
                </a:r>
                <a:r>
                  <a:rPr lang="fr-CH" sz="1600" kern="0" dirty="0" err="1">
                    <a:latin typeface="Calibri" panose="020F0502020204030204"/>
                  </a:rPr>
                  <a:t>ocation</a:t>
                </a:r>
                <a:r>
                  <a:rPr lang="fr-CH" sz="1600" kern="0" dirty="0">
                    <a:latin typeface="Calibri" panose="020F0502020204030204"/>
                  </a:rPr>
                  <a:t>, </a:t>
                </a:r>
                <a:r>
                  <a:rPr lang="fr-CH" sz="1600" kern="0" dirty="0" err="1">
                    <a:latin typeface="Calibri" panose="020F0502020204030204"/>
                  </a:rPr>
                  <a:t>context</a:t>
                </a:r>
                <a:endParaRPr kumimoji="0" lang="en-GB" sz="1600" b="0" i="0" u="none" strike="noStrike" kern="0" cap="none" spc="0" normalizeH="0" baseline="0" noProof="0" dirty="0">
                  <a:ln>
                    <a:noFill/>
                  </a:ln>
                  <a:effectLst/>
                  <a:uLnTx/>
                  <a:uFillTx/>
                  <a:latin typeface="Calibri" panose="020F0502020204030204"/>
                </a:endParaRPr>
              </a:p>
            </p:txBody>
          </p:sp>
          <p:sp>
            <p:nvSpPr>
              <p:cNvPr id="13" name="TextBox 12">
                <a:extLst>
                  <a:ext uri="{FF2B5EF4-FFF2-40B4-BE49-F238E27FC236}">
                    <a16:creationId xmlns:a16="http://schemas.microsoft.com/office/drawing/2014/main" id="{31A17021-981C-40C2-A36C-758E35C0A486}"/>
                  </a:ext>
                </a:extLst>
              </p:cNvPr>
              <p:cNvSpPr txBox="1"/>
              <p:nvPr/>
            </p:nvSpPr>
            <p:spPr>
              <a:xfrm>
                <a:off x="4638553" y="3053444"/>
                <a:ext cx="1976823" cy="2062103"/>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err="1">
                    <a:ln>
                      <a:noFill/>
                    </a:ln>
                    <a:effectLst/>
                    <a:uLnTx/>
                    <a:uFillTx/>
                    <a:latin typeface="Calibri" panose="020F0502020204030204"/>
                  </a:rPr>
                  <a:t>Anonymization</a:t>
                </a:r>
                <a:endParaRPr kumimoji="0" lang="fr-CH" sz="1600" i="0" u="none" strike="noStrike" kern="0" cap="none" spc="0" normalizeH="0" baseline="0" noProof="0" dirty="0">
                  <a:ln>
                    <a:noFill/>
                  </a:ln>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err="1">
                    <a:ln>
                      <a:noFill/>
                    </a:ln>
                    <a:effectLst/>
                    <a:uLnTx/>
                    <a:uFillTx/>
                    <a:latin typeface="Calibri" panose="020F0502020204030204"/>
                  </a:rPr>
                  <a:t>Authentication</a:t>
                </a:r>
                <a:endParaRPr kumimoji="0" lang="fr-CH" sz="1600" i="0" u="none" strike="noStrike" kern="0" cap="none" spc="0" normalizeH="0" baseline="0" noProof="0" dirty="0">
                  <a:ln>
                    <a:noFill/>
                  </a:ln>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err="1">
                    <a:ln>
                      <a:noFill/>
                    </a:ln>
                    <a:effectLst/>
                    <a:uLnTx/>
                    <a:uFillTx/>
                    <a:latin typeface="Calibri" panose="020F0502020204030204"/>
                  </a:rPr>
                  <a:t>Identity</a:t>
                </a:r>
                <a:r>
                  <a:rPr kumimoji="0" lang="fr-CH" sz="1600" i="0" u="none" strike="noStrike" kern="0" cap="none" spc="0" normalizeH="0" baseline="0" noProof="0" dirty="0">
                    <a:ln>
                      <a:noFill/>
                    </a:ln>
                    <a:effectLst/>
                    <a:uLnTx/>
                    <a:uFillTx/>
                    <a:latin typeface="Calibri" panose="020F0502020204030204"/>
                  </a:rPr>
                  <a:t> mangement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a:ln>
                      <a:noFill/>
                    </a:ln>
                    <a:effectLst/>
                    <a:uLnTx/>
                    <a:uFillTx/>
                    <a:latin typeface="Calibri" panose="020F0502020204030204"/>
                  </a:rPr>
                  <a:t>Secure </a:t>
                </a:r>
                <a:r>
                  <a:rPr kumimoji="0" lang="fr-CH" sz="1600" i="0" u="none" strike="noStrike" kern="0" cap="none" spc="0" normalizeH="0" baseline="0" noProof="0" dirty="0" err="1">
                    <a:ln>
                      <a:noFill/>
                    </a:ln>
                    <a:effectLst/>
                    <a:uLnTx/>
                    <a:uFillTx/>
                    <a:latin typeface="Calibri" panose="020F0502020204030204"/>
                  </a:rPr>
                  <a:t>access</a:t>
                </a:r>
                <a:r>
                  <a:rPr kumimoji="0" lang="fr-CH" sz="1600" i="0" u="none" strike="noStrike" kern="0" cap="none" spc="0" normalizeH="0" baseline="0" noProof="0" dirty="0">
                    <a:ln>
                      <a:noFill/>
                    </a:ln>
                    <a:effectLst/>
                    <a:uLnTx/>
                    <a:uFillTx/>
                    <a:latin typeface="Calibri" panose="020F0502020204030204"/>
                  </a:rPr>
                  <a:t> control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a:ln>
                      <a:noFill/>
                    </a:ln>
                    <a:effectLst/>
                    <a:uLnTx/>
                    <a:uFillTx/>
                    <a:latin typeface="Calibri" panose="020F0502020204030204"/>
                  </a:rPr>
                  <a:t>Local </a:t>
                </a:r>
                <a:r>
                  <a:rPr kumimoji="0" lang="fr-CH" sz="1600" i="0" u="none" strike="noStrike" kern="0" cap="none" spc="0" normalizeH="0" baseline="0" noProof="0" dirty="0" err="1">
                    <a:ln>
                      <a:noFill/>
                    </a:ln>
                    <a:effectLst/>
                    <a:uLnTx/>
                    <a:uFillTx/>
                    <a:latin typeface="Calibri" panose="020F0502020204030204"/>
                  </a:rPr>
                  <a:t>analytics</a:t>
                </a:r>
                <a:r>
                  <a:rPr kumimoji="0" lang="fr-CH" sz="1600" i="0" u="none" strike="noStrike" kern="0" cap="none" spc="0" normalizeH="0" baseline="0" noProof="0" dirty="0">
                    <a:ln>
                      <a:noFill/>
                    </a:ln>
                    <a:effectLst/>
                    <a:uLnTx/>
                    <a:uFillTx/>
                    <a:latin typeface="Calibri" panose="020F0502020204030204"/>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a:ln>
                      <a:noFill/>
                    </a:ln>
                    <a:effectLst/>
                    <a:uLnTx/>
                    <a:uFillTx/>
                    <a:latin typeface="Calibri" panose="020F0502020204030204"/>
                  </a:rPr>
                  <a:t>Fail </a:t>
                </a:r>
                <a:r>
                  <a:rPr kumimoji="0" lang="fr-CH" sz="1600" i="0" u="none" strike="noStrike" kern="0" cap="none" spc="0" normalizeH="0" baseline="0" noProof="0" dirty="0" err="1">
                    <a:ln>
                      <a:noFill/>
                    </a:ln>
                    <a:effectLst/>
                    <a:uLnTx/>
                    <a:uFillTx/>
                    <a:latin typeface="Calibri" panose="020F0502020204030204"/>
                  </a:rPr>
                  <a:t>safe</a:t>
                </a:r>
                <a:r>
                  <a:rPr kumimoji="0" lang="fr-CH" sz="1600" i="0" u="none" strike="noStrike" kern="0" cap="none" spc="0" normalizeH="0" baseline="0" noProof="0" dirty="0">
                    <a:ln>
                      <a:noFill/>
                    </a:ln>
                    <a:effectLst/>
                    <a:uLnTx/>
                    <a:uFillTx/>
                    <a:latin typeface="Calibri" panose="020F0502020204030204"/>
                  </a:rPr>
                  <a:t> &amp; </a:t>
                </a:r>
                <a:r>
                  <a:rPr kumimoji="0" lang="fr-CH" sz="1600" i="0" u="none" strike="noStrike" kern="0" cap="none" spc="0" normalizeH="0" baseline="0" noProof="0" dirty="0" err="1">
                    <a:ln>
                      <a:noFill/>
                    </a:ln>
                    <a:effectLst/>
                    <a:uLnTx/>
                    <a:uFillTx/>
                    <a:latin typeface="Calibri" panose="020F0502020204030204"/>
                  </a:rPr>
                  <a:t>alarms</a:t>
                </a:r>
                <a:endParaRPr kumimoji="0" lang="fr-CH" sz="1600" i="0" u="none" strike="noStrike" kern="0" cap="none" spc="0" normalizeH="0" baseline="0" noProof="0" dirty="0">
                  <a:ln>
                    <a:noFill/>
                  </a:ln>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1600" i="0" u="none" strike="noStrike" kern="0" cap="none" spc="0" normalizeH="0" baseline="0" noProof="0" dirty="0" err="1">
                    <a:ln>
                      <a:noFill/>
                    </a:ln>
                    <a:effectLst/>
                    <a:uLnTx/>
                    <a:uFillTx/>
                    <a:latin typeface="Calibri" panose="020F0502020204030204"/>
                  </a:rPr>
                  <a:t>Trusted</a:t>
                </a:r>
                <a:r>
                  <a:rPr kumimoji="0" lang="fr-CH" sz="1600" i="0" u="none" strike="noStrike" kern="0" cap="none" spc="0" normalizeH="0" baseline="0" noProof="0" dirty="0">
                    <a:ln>
                      <a:noFill/>
                    </a:ln>
                    <a:effectLst/>
                    <a:uLnTx/>
                    <a:uFillTx/>
                    <a:latin typeface="Calibri" panose="020F0502020204030204"/>
                  </a:rPr>
                  <a:t> agent</a:t>
                </a:r>
              </a:p>
              <a:p>
                <a:pPr marL="0" marR="0" lvl="0" indent="0" algn="ctr" defTabSz="914400" eaLnBrk="1" fontAlgn="auto" latinLnBrk="0" hangingPunct="1">
                  <a:lnSpc>
                    <a:spcPct val="100000"/>
                  </a:lnSpc>
                  <a:spcBef>
                    <a:spcPts val="0"/>
                  </a:spcBef>
                  <a:spcAft>
                    <a:spcPts val="0"/>
                  </a:spcAft>
                  <a:buClrTx/>
                  <a:buSzTx/>
                  <a:buFontTx/>
                  <a:buNone/>
                  <a:tabLst/>
                  <a:defRPr/>
                </a:pPr>
                <a:r>
                  <a:rPr lang="fr-CH" sz="1600" kern="0" dirty="0">
                    <a:latin typeface="Calibri" panose="020F0502020204030204"/>
                  </a:rPr>
                  <a:t>And more…</a:t>
                </a:r>
                <a:endParaRPr kumimoji="0" lang="en-GB" sz="1600" i="0" u="none" strike="noStrike" kern="0" cap="none" spc="0" normalizeH="0" baseline="0" noProof="0" dirty="0">
                  <a:ln>
                    <a:noFill/>
                  </a:ln>
                  <a:effectLst/>
                  <a:uLnTx/>
                  <a:uFillTx/>
                  <a:latin typeface="Calibri" panose="020F0502020204030204"/>
                </a:endParaRPr>
              </a:p>
            </p:txBody>
          </p:sp>
          <p:sp>
            <p:nvSpPr>
              <p:cNvPr id="15" name="TextBox 14">
                <a:extLst>
                  <a:ext uri="{FF2B5EF4-FFF2-40B4-BE49-F238E27FC236}">
                    <a16:creationId xmlns:a16="http://schemas.microsoft.com/office/drawing/2014/main" id="{055C1E79-BC8A-4E4A-B3A6-E6221C2D5273}"/>
                  </a:ext>
                </a:extLst>
              </p:cNvPr>
              <p:cNvSpPr txBox="1"/>
              <p:nvPr/>
            </p:nvSpPr>
            <p:spPr>
              <a:xfrm>
                <a:off x="2361601" y="2138440"/>
                <a:ext cx="171874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0" i="0" u="none" strike="noStrike" kern="0" cap="none" spc="0" normalizeH="0" baseline="0" noProof="0" dirty="0" err="1">
                    <a:ln>
                      <a:noFill/>
                    </a:ln>
                    <a:effectLst/>
                    <a:uLnTx/>
                    <a:uFillTx/>
                    <a:latin typeface="Calibri" panose="020F0502020204030204"/>
                  </a:rPr>
                  <a:t>Personal</a:t>
                </a:r>
                <a:r>
                  <a:rPr kumimoji="0" lang="fr-CH" sz="2000" b="0" i="0" u="none" strike="noStrike" kern="0" cap="none" spc="0" normalizeH="0" baseline="0" noProof="0" dirty="0">
                    <a:ln>
                      <a:noFill/>
                    </a:ln>
                    <a:effectLst/>
                    <a:uLnTx/>
                    <a:uFillTx/>
                    <a:latin typeface="Calibri" panose="020F0502020204030204"/>
                  </a:rPr>
                  <a:t> cloud</a:t>
                </a:r>
                <a:endParaRPr kumimoji="0" lang="en-GB" sz="2000" b="0" i="0" u="none" strike="noStrike" kern="0" cap="none" spc="0" normalizeH="0" baseline="0" noProof="0" dirty="0">
                  <a:ln>
                    <a:noFill/>
                  </a:ln>
                  <a:effectLst/>
                  <a:uLnTx/>
                  <a:uFillTx/>
                  <a:latin typeface="Calibri" panose="020F0502020204030204"/>
                </a:endParaRPr>
              </a:p>
            </p:txBody>
          </p:sp>
          <p:sp>
            <p:nvSpPr>
              <p:cNvPr id="16" name="TextBox 15">
                <a:extLst>
                  <a:ext uri="{FF2B5EF4-FFF2-40B4-BE49-F238E27FC236}">
                    <a16:creationId xmlns:a16="http://schemas.microsoft.com/office/drawing/2014/main" id="{9253BE2A-1F0F-47FF-9C94-600EDAC274D3}"/>
                  </a:ext>
                </a:extLst>
              </p:cNvPr>
              <p:cNvSpPr txBox="1"/>
              <p:nvPr/>
            </p:nvSpPr>
            <p:spPr>
              <a:xfrm>
                <a:off x="2066182" y="1303214"/>
                <a:ext cx="326929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0" i="0" u="none" strike="noStrike" kern="0" cap="none" spc="0" normalizeH="0" baseline="0" noProof="0" dirty="0" err="1">
                    <a:ln>
                      <a:noFill/>
                    </a:ln>
                    <a:effectLst/>
                    <a:uLnTx/>
                    <a:uFillTx/>
                    <a:latin typeface="Calibri" panose="020F0502020204030204"/>
                  </a:rPr>
                  <a:t>Inner</a:t>
                </a:r>
                <a:r>
                  <a:rPr kumimoji="0" lang="fr-CH" sz="2000" b="0" i="0" u="none" strike="noStrike" kern="0" cap="none" spc="0" normalizeH="0" baseline="0" noProof="0" dirty="0">
                    <a:ln>
                      <a:noFill/>
                    </a:ln>
                    <a:effectLst/>
                    <a:uLnTx/>
                    <a:uFillTx/>
                    <a:latin typeface="Calibri" panose="020F0502020204030204"/>
                  </a:rPr>
                  <a:t> </a:t>
                </a:r>
                <a:r>
                  <a:rPr kumimoji="0" lang="fr-CH" sz="2000" b="0" i="0" u="none" strike="noStrike" kern="0" cap="none" spc="0" normalizeH="0" baseline="0" noProof="0" dirty="0" err="1">
                    <a:ln>
                      <a:noFill/>
                    </a:ln>
                    <a:effectLst/>
                    <a:uLnTx/>
                    <a:uFillTx/>
                    <a:latin typeface="Calibri" panose="020F0502020204030204"/>
                  </a:rPr>
                  <a:t>personal</a:t>
                </a:r>
                <a:r>
                  <a:rPr kumimoji="0" lang="fr-CH" sz="2000" b="0" i="0" u="none" strike="noStrike" kern="0" cap="none" spc="0" normalizeH="0" baseline="0" noProof="0" dirty="0">
                    <a:ln>
                      <a:noFill/>
                    </a:ln>
                    <a:effectLst/>
                    <a:uLnTx/>
                    <a:uFillTx/>
                    <a:latin typeface="Calibri" panose="020F0502020204030204"/>
                  </a:rPr>
                  <a:t> </a:t>
                </a:r>
                <a:r>
                  <a:rPr kumimoji="0" lang="fr-CH" sz="2000" b="0" i="0" u="none" strike="noStrike" kern="0" cap="none" spc="0" normalizeH="0" baseline="0" noProof="0" dirty="0" err="1">
                    <a:ln>
                      <a:noFill/>
                    </a:ln>
                    <a:effectLst/>
                    <a:uLnTx/>
                    <a:uFillTx/>
                    <a:latin typeface="Calibri" panose="020F0502020204030204"/>
                  </a:rPr>
                  <a:t>health</a:t>
                </a:r>
                <a:r>
                  <a:rPr kumimoji="0" lang="fr-CH" sz="2000" b="0" i="0" u="none" strike="noStrike" kern="0" cap="none" spc="0" normalizeH="0" baseline="0" noProof="0" dirty="0">
                    <a:ln>
                      <a:noFill/>
                    </a:ln>
                    <a:effectLst/>
                    <a:uLnTx/>
                    <a:uFillTx/>
                    <a:latin typeface="Calibri" panose="020F0502020204030204"/>
                  </a:rPr>
                  <a:t> </a:t>
                </a:r>
                <a:r>
                  <a:rPr kumimoji="0" lang="fr-CH" sz="2000" b="0" i="0" u="none" strike="noStrike" kern="0" cap="none" spc="0" normalizeH="0" baseline="0" noProof="0" dirty="0" err="1">
                    <a:ln>
                      <a:noFill/>
                    </a:ln>
                    <a:effectLst/>
                    <a:uLnTx/>
                    <a:uFillTx/>
                    <a:latin typeface="Calibri" panose="020F0502020204030204"/>
                  </a:rPr>
                  <a:t>domain</a:t>
                </a:r>
                <a:endParaRPr kumimoji="0" lang="en-GB" sz="2000" b="0" i="0" u="none" strike="noStrike" kern="0" cap="none" spc="0" normalizeH="0" baseline="0" noProof="0" dirty="0">
                  <a:ln>
                    <a:noFill/>
                  </a:ln>
                  <a:effectLst/>
                  <a:uLnTx/>
                  <a:uFillTx/>
                  <a:latin typeface="Calibri" panose="020F0502020204030204"/>
                </a:endParaRPr>
              </a:p>
            </p:txBody>
          </p:sp>
          <p:sp>
            <p:nvSpPr>
              <p:cNvPr id="17" name="TextBox 16">
                <a:extLst>
                  <a:ext uri="{FF2B5EF4-FFF2-40B4-BE49-F238E27FC236}">
                    <a16:creationId xmlns:a16="http://schemas.microsoft.com/office/drawing/2014/main" id="{C515F6EF-4D16-4655-A5C3-80D2B5564A42}"/>
                  </a:ext>
                </a:extLst>
              </p:cNvPr>
              <p:cNvSpPr txBox="1"/>
              <p:nvPr/>
            </p:nvSpPr>
            <p:spPr>
              <a:xfrm>
                <a:off x="6589050" y="4757510"/>
                <a:ext cx="2395207"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a:ln>
                      <a:noFill/>
                    </a:ln>
                    <a:effectLst/>
                    <a:uLnTx/>
                    <a:uFillTx/>
                    <a:latin typeface="Calibri" panose="020F0502020204030204"/>
                  </a:rPr>
                  <a:t>Feedback (e.g. </a:t>
                </a:r>
                <a:r>
                  <a:rPr kumimoji="0" lang="fr-CH" sz="1600" b="0" i="0" u="none" strike="noStrike" kern="0" cap="none" spc="0" normalizeH="0" baseline="0" noProof="0" dirty="0" err="1">
                    <a:ln>
                      <a:noFill/>
                    </a:ln>
                    <a:effectLst/>
                    <a:uLnTx/>
                    <a:uFillTx/>
                    <a:latin typeface="Calibri" panose="020F0502020204030204"/>
                  </a:rPr>
                  <a:t>treatment</a:t>
                </a:r>
                <a:r>
                  <a:rPr kumimoji="0" lang="fr-CH" sz="1600" b="0" i="0" u="none" strike="noStrike" kern="0" cap="none" spc="0" normalizeH="0" baseline="0" noProof="0" dirty="0">
                    <a:ln>
                      <a:noFill/>
                    </a:ln>
                    <a:effectLst/>
                    <a:uLnTx/>
                    <a:uFillTx/>
                    <a:latin typeface="Calibri" panose="020F0502020204030204"/>
                  </a:rPr>
                  <a:t>)</a:t>
                </a:r>
                <a:endParaRPr kumimoji="0" lang="en-GB" sz="1600" b="0" i="0" u="none" strike="noStrike" kern="0" cap="none" spc="0" normalizeH="0" baseline="0" noProof="0" dirty="0">
                  <a:ln>
                    <a:noFill/>
                  </a:ln>
                  <a:effectLst/>
                  <a:uLnTx/>
                  <a:uFillTx/>
                  <a:latin typeface="Calibri" panose="020F0502020204030204"/>
                </a:endParaRPr>
              </a:p>
            </p:txBody>
          </p:sp>
          <p:sp>
            <p:nvSpPr>
              <p:cNvPr id="18" name="TextBox 17">
                <a:extLst>
                  <a:ext uri="{FF2B5EF4-FFF2-40B4-BE49-F238E27FC236}">
                    <a16:creationId xmlns:a16="http://schemas.microsoft.com/office/drawing/2014/main" id="{EDA37AF4-4424-4622-A80E-B884148BCF96}"/>
                  </a:ext>
                </a:extLst>
              </p:cNvPr>
              <p:cNvSpPr txBox="1"/>
              <p:nvPr/>
            </p:nvSpPr>
            <p:spPr>
              <a:xfrm>
                <a:off x="6962069" y="3194691"/>
                <a:ext cx="257315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a:ln>
                      <a:noFill/>
                    </a:ln>
                    <a:effectLst/>
                    <a:uLnTx/>
                    <a:uFillTx/>
                    <a:latin typeface="Calibri" panose="020F0502020204030204"/>
                  </a:rPr>
                  <a:t>Storage of </a:t>
                </a:r>
                <a:r>
                  <a:rPr kumimoji="0" lang="fr-CH" sz="1600" b="0" i="0" u="none" strike="noStrike" kern="0" cap="none" spc="0" normalizeH="0" baseline="0" noProof="0" dirty="0" err="1">
                    <a:ln>
                      <a:noFill/>
                    </a:ln>
                    <a:effectLst/>
                    <a:uLnTx/>
                    <a:uFillTx/>
                    <a:latin typeface="Calibri" panose="020F0502020204030204"/>
                  </a:rPr>
                  <a:t>health</a:t>
                </a:r>
                <a:r>
                  <a:rPr kumimoji="0" lang="fr-CH" sz="1600" b="0" i="0" u="none" strike="noStrike" kern="0" cap="none" spc="0" normalizeH="0" baseline="0" noProof="0" dirty="0">
                    <a:ln>
                      <a:noFill/>
                    </a:ln>
                    <a:effectLst/>
                    <a:uLnTx/>
                    <a:uFillTx/>
                    <a:latin typeface="Calibri" panose="020F0502020204030204"/>
                  </a:rPr>
                  <a:t> records</a:t>
                </a:r>
              </a:p>
              <a:p>
                <a:pPr marL="0" marR="0" lvl="0" indent="0" defTabSz="914400" eaLnBrk="1" fontAlgn="auto" latinLnBrk="0" hangingPunct="1">
                  <a:lnSpc>
                    <a:spcPct val="100000"/>
                  </a:lnSpc>
                  <a:spcBef>
                    <a:spcPts val="0"/>
                  </a:spcBef>
                  <a:spcAft>
                    <a:spcPts val="0"/>
                  </a:spcAft>
                  <a:buClrTx/>
                  <a:buSzTx/>
                  <a:buFontTx/>
                  <a:buNone/>
                  <a:tabLst/>
                  <a:defRPr/>
                </a:pPr>
                <a:r>
                  <a:rPr lang="fr-CH" sz="1600" kern="0" dirty="0">
                    <a:latin typeface="Calibri" panose="020F0502020204030204"/>
                  </a:rPr>
                  <a:t>Big data </a:t>
                </a:r>
                <a:r>
                  <a:rPr lang="fr-CH" sz="1600" kern="0" dirty="0" err="1">
                    <a:latin typeface="Calibri" panose="020F0502020204030204"/>
                  </a:rPr>
                  <a:t>analysis</a:t>
                </a:r>
                <a:endParaRPr lang="fr-CH" sz="1600" kern="0" dirty="0">
                  <a:latin typeface="Calibri" panose="020F0502020204030204"/>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err="1">
                    <a:ln>
                      <a:noFill/>
                    </a:ln>
                    <a:effectLst/>
                    <a:uLnTx/>
                    <a:uFillTx/>
                    <a:latin typeface="Calibri" panose="020F0502020204030204"/>
                  </a:rPr>
                  <a:t>Anonymized</a:t>
                </a:r>
                <a:r>
                  <a:rPr kumimoji="0" lang="fr-CH" sz="1600" b="0" i="0" u="none" strike="noStrike" kern="0" cap="none" spc="0" normalizeH="0" baseline="0" noProof="0" dirty="0">
                    <a:ln>
                      <a:noFill/>
                    </a:ln>
                    <a:effectLst/>
                    <a:uLnTx/>
                    <a:uFillTx/>
                    <a:latin typeface="Calibri" panose="020F0502020204030204"/>
                  </a:rPr>
                  <a:t> </a:t>
                </a:r>
                <a:r>
                  <a:rPr kumimoji="0" lang="fr-CH" sz="1600" b="0" i="0" u="none" strike="noStrike" kern="0" cap="none" spc="0" normalizeH="0" baseline="0" noProof="0" dirty="0" err="1">
                    <a:ln>
                      <a:noFill/>
                    </a:ln>
                    <a:effectLst/>
                    <a:uLnTx/>
                    <a:uFillTx/>
                    <a:latin typeface="Calibri" panose="020F0502020204030204"/>
                  </a:rPr>
                  <a:t>reference</a:t>
                </a:r>
                <a:r>
                  <a:rPr kumimoji="0" lang="fr-CH" sz="1600" b="0" i="0" u="none" strike="noStrike" kern="0" cap="none" spc="0" normalizeH="0" baseline="0" noProof="0" dirty="0">
                    <a:ln>
                      <a:noFill/>
                    </a:ln>
                    <a:effectLst/>
                    <a:uLnTx/>
                    <a:uFillTx/>
                    <a:latin typeface="Calibri" panose="020F0502020204030204"/>
                  </a:rPr>
                  <a:t> data</a:t>
                </a:r>
                <a:endParaRPr kumimoji="0" lang="en-GB" sz="1600" b="0" i="0" u="none" strike="noStrike" kern="0" cap="none" spc="0" normalizeH="0" baseline="0" noProof="0" dirty="0">
                  <a:ln>
                    <a:noFill/>
                  </a:ln>
                  <a:effectLst/>
                  <a:uLnTx/>
                  <a:uFillTx/>
                  <a:latin typeface="Calibri" panose="020F0502020204030204"/>
                </a:endParaRPr>
              </a:p>
            </p:txBody>
          </p:sp>
          <p:sp>
            <p:nvSpPr>
              <p:cNvPr id="19" name="TextBox 18">
                <a:extLst>
                  <a:ext uri="{FF2B5EF4-FFF2-40B4-BE49-F238E27FC236}">
                    <a16:creationId xmlns:a16="http://schemas.microsoft.com/office/drawing/2014/main" id="{92CB3A0F-56A9-43E9-B4C9-49B99B400DB5}"/>
                  </a:ext>
                </a:extLst>
              </p:cNvPr>
              <p:cNvSpPr txBox="1"/>
              <p:nvPr/>
            </p:nvSpPr>
            <p:spPr>
              <a:xfrm>
                <a:off x="6076068" y="1303948"/>
                <a:ext cx="306257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0" i="0" u="none" strike="noStrike" kern="0" cap="none" spc="0" normalizeH="0" baseline="0" noProof="0" dirty="0">
                    <a:ln>
                      <a:noFill/>
                    </a:ln>
                    <a:effectLst/>
                    <a:uLnTx/>
                    <a:uFillTx/>
                    <a:latin typeface="Calibri" panose="020F0502020204030204"/>
                  </a:rPr>
                  <a:t>Outer digital </a:t>
                </a:r>
                <a:r>
                  <a:rPr kumimoji="0" lang="fr-CH" sz="2000" b="0" i="0" u="none" strike="noStrike" kern="0" cap="none" spc="0" normalizeH="0" baseline="0" noProof="0" dirty="0" err="1">
                    <a:ln>
                      <a:noFill/>
                    </a:ln>
                    <a:effectLst/>
                    <a:uLnTx/>
                    <a:uFillTx/>
                    <a:latin typeface="Calibri" panose="020F0502020204030204"/>
                  </a:rPr>
                  <a:t>health</a:t>
                </a:r>
                <a:r>
                  <a:rPr kumimoji="0" lang="fr-CH" sz="2000" b="0" i="0" u="none" strike="noStrike" kern="0" cap="none" spc="0" normalizeH="0" baseline="0" noProof="0" dirty="0">
                    <a:ln>
                      <a:noFill/>
                    </a:ln>
                    <a:effectLst/>
                    <a:uLnTx/>
                    <a:uFillTx/>
                    <a:latin typeface="Calibri" panose="020F0502020204030204"/>
                  </a:rPr>
                  <a:t> </a:t>
                </a:r>
                <a:r>
                  <a:rPr kumimoji="0" lang="fr-CH" sz="2000" b="0" i="0" u="none" strike="noStrike" kern="0" cap="none" spc="0" normalizeH="0" baseline="0" noProof="0" dirty="0" err="1">
                    <a:ln>
                      <a:noFill/>
                    </a:ln>
                    <a:effectLst/>
                    <a:uLnTx/>
                    <a:uFillTx/>
                    <a:latin typeface="Calibri" panose="020F0502020204030204"/>
                  </a:rPr>
                  <a:t>domain</a:t>
                </a:r>
                <a:endParaRPr kumimoji="0" lang="en-GB" sz="2000" b="0" i="0" u="none" strike="noStrike" kern="0" cap="none" spc="0" normalizeH="0" baseline="0" noProof="0" dirty="0">
                  <a:ln>
                    <a:noFill/>
                  </a:ln>
                  <a:effectLst/>
                  <a:uLnTx/>
                  <a:uFillTx/>
                  <a:latin typeface="Calibri" panose="020F0502020204030204"/>
                </a:endParaRPr>
              </a:p>
            </p:txBody>
          </p:sp>
          <p:sp>
            <p:nvSpPr>
              <p:cNvPr id="20" name="TextBox 19">
                <a:extLst>
                  <a:ext uri="{FF2B5EF4-FFF2-40B4-BE49-F238E27FC236}">
                    <a16:creationId xmlns:a16="http://schemas.microsoft.com/office/drawing/2014/main" id="{2BE7642C-D631-4539-957A-279B8F6462BF}"/>
                  </a:ext>
                </a:extLst>
              </p:cNvPr>
              <p:cNvSpPr txBox="1"/>
              <p:nvPr/>
            </p:nvSpPr>
            <p:spPr>
              <a:xfrm>
                <a:off x="6316424" y="1960745"/>
                <a:ext cx="2454518" cy="70788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CH" sz="2000" b="0" i="0" u="none" strike="noStrike" kern="0" cap="none" spc="0" normalizeH="0" baseline="0" noProof="0" dirty="0">
                    <a:ln>
                      <a:noFill/>
                    </a:ln>
                    <a:effectLst/>
                    <a:uLnTx/>
                    <a:uFillTx/>
                    <a:latin typeface="Calibri" panose="020F0502020204030204"/>
                  </a:rPr>
                  <a:t>IoT cloud</a:t>
                </a:r>
              </a:p>
              <a:p>
                <a:pPr marL="0" marR="0" lvl="0" indent="0" algn="ctr" defTabSz="914400" eaLnBrk="1" fontAlgn="auto" latinLnBrk="0" hangingPunct="1">
                  <a:lnSpc>
                    <a:spcPct val="100000"/>
                  </a:lnSpc>
                  <a:spcBef>
                    <a:spcPts val="0"/>
                  </a:spcBef>
                  <a:spcAft>
                    <a:spcPts val="0"/>
                  </a:spcAft>
                  <a:buClrTx/>
                  <a:buSzTx/>
                  <a:buFontTx/>
                  <a:buNone/>
                  <a:tabLst/>
                  <a:defRPr/>
                </a:pPr>
                <a:r>
                  <a:rPr lang="fr-CH" sz="2000" kern="0" dirty="0">
                    <a:latin typeface="Calibri" panose="020F0502020204030204"/>
                  </a:rPr>
                  <a:t>S</a:t>
                </a:r>
                <a:r>
                  <a:rPr kumimoji="0" lang="fr-CH" sz="2000" b="0" i="0" u="none" strike="noStrike" kern="0" cap="none" spc="0" normalizeH="0" baseline="0" noProof="0" dirty="0" err="1">
                    <a:ln>
                      <a:noFill/>
                    </a:ln>
                    <a:effectLst/>
                    <a:uLnTx/>
                    <a:uFillTx/>
                    <a:latin typeface="Calibri" panose="020F0502020204030204"/>
                  </a:rPr>
                  <a:t>ecure</a:t>
                </a:r>
                <a:r>
                  <a:rPr kumimoji="0" lang="fr-CH" sz="2000" b="0" i="0" u="none" strike="noStrike" kern="0" cap="none" spc="0" normalizeH="0" baseline="0" noProof="0" dirty="0">
                    <a:ln>
                      <a:noFill/>
                    </a:ln>
                    <a:effectLst/>
                    <a:uLnTx/>
                    <a:uFillTx/>
                    <a:latin typeface="Calibri" panose="020F0502020204030204"/>
                  </a:rPr>
                  <a:t> infrastructure</a:t>
                </a:r>
                <a:endParaRPr kumimoji="0" lang="en-GB" sz="2000" b="0" i="0" u="none" strike="noStrike" kern="0" cap="none" spc="0" normalizeH="0" baseline="0" noProof="0" dirty="0">
                  <a:ln>
                    <a:noFill/>
                  </a:ln>
                  <a:effectLst/>
                  <a:uLnTx/>
                  <a:uFillTx/>
                  <a:latin typeface="Calibri" panose="020F0502020204030204"/>
                </a:endParaRPr>
              </a:p>
            </p:txBody>
          </p:sp>
          <p:sp>
            <p:nvSpPr>
              <p:cNvPr id="22" name="TextBox 21">
                <a:extLst>
                  <a:ext uri="{FF2B5EF4-FFF2-40B4-BE49-F238E27FC236}">
                    <a16:creationId xmlns:a16="http://schemas.microsoft.com/office/drawing/2014/main" id="{0AE2AB06-EDB7-461E-BA35-417B2CD653A3}"/>
                  </a:ext>
                </a:extLst>
              </p:cNvPr>
              <p:cNvSpPr txBox="1"/>
              <p:nvPr/>
            </p:nvSpPr>
            <p:spPr>
              <a:xfrm>
                <a:off x="2062184" y="2981611"/>
                <a:ext cx="2148345" cy="156966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1600" b="0" i="0" u="none" strike="noStrike" kern="0" cap="none" spc="0" normalizeH="0" baseline="0" noProof="0" dirty="0">
                    <a:ln>
                      <a:noFill/>
                    </a:ln>
                    <a:effectLst/>
                    <a:uLnTx/>
                    <a:uFillTx/>
                    <a:latin typeface="Calibri" panose="020F0502020204030204"/>
                  </a:rPr>
                  <a:t>Data sources:</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fr-CH" sz="1600" b="0" i="0" u="none" strike="noStrike" kern="0" cap="none" spc="0" normalizeH="0" baseline="0" noProof="0" dirty="0" err="1">
                    <a:ln>
                      <a:noFill/>
                    </a:ln>
                    <a:effectLst/>
                    <a:uLnTx/>
                    <a:uFillTx/>
                    <a:latin typeface="Calibri" panose="020F0502020204030204"/>
                  </a:rPr>
                  <a:t>Wearable</a:t>
                </a:r>
                <a:r>
                  <a:rPr kumimoji="0" lang="fr-CH" sz="1600" b="0" i="0" u="none" strike="noStrike" kern="0" cap="none" spc="0" normalizeH="0" baseline="0" noProof="0" dirty="0">
                    <a:ln>
                      <a:noFill/>
                    </a:ln>
                    <a:effectLst/>
                    <a:uLnTx/>
                    <a:uFillTx/>
                    <a:latin typeface="Calibri" panose="020F0502020204030204"/>
                  </a:rPr>
                  <a:t> </a:t>
                </a:r>
                <a:r>
                  <a:rPr kumimoji="0" lang="fr-CH" sz="1600" b="0" i="0" u="none" strike="noStrike" kern="0" cap="none" spc="0" normalizeH="0" baseline="0" noProof="0" dirty="0" err="1">
                    <a:ln>
                      <a:noFill/>
                    </a:ln>
                    <a:effectLst/>
                    <a:uLnTx/>
                    <a:uFillTx/>
                    <a:latin typeface="Calibri" panose="020F0502020204030204"/>
                  </a:rPr>
                  <a:t>sensors</a:t>
                </a:r>
                <a:endParaRPr kumimoji="0" lang="fr-CH" sz="1600" b="0" i="0" u="none" strike="noStrike" kern="0" cap="none" spc="0" normalizeH="0" baseline="0" noProof="0" dirty="0">
                  <a:ln>
                    <a:noFill/>
                  </a:ln>
                  <a:effectLst/>
                  <a:uLnTx/>
                  <a:uFillTx/>
                  <a:latin typeface="Calibri" panose="020F0502020204030204"/>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lang="fr-CH" sz="1600" kern="0" dirty="0" err="1">
                    <a:latin typeface="Calibri" panose="020F0502020204030204"/>
                  </a:rPr>
                  <a:t>Nearable</a:t>
                </a:r>
                <a:r>
                  <a:rPr lang="fr-CH" sz="1600" kern="0" dirty="0">
                    <a:latin typeface="Calibri" panose="020F0502020204030204"/>
                  </a:rPr>
                  <a:t> </a:t>
                </a:r>
                <a:r>
                  <a:rPr lang="fr-CH" sz="1600" kern="0" dirty="0" err="1">
                    <a:latin typeface="Calibri" panose="020F0502020204030204"/>
                  </a:rPr>
                  <a:t>sensors</a:t>
                </a:r>
                <a:endParaRPr lang="fr-CH" sz="1600" kern="0" dirty="0">
                  <a:latin typeface="Calibri" panose="020F0502020204030204"/>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lang="fr-CH" sz="1600" kern="0" dirty="0" err="1">
                    <a:latin typeface="Calibri" panose="020F0502020204030204"/>
                  </a:rPr>
                  <a:t>Remote</a:t>
                </a:r>
                <a:r>
                  <a:rPr lang="fr-CH" sz="1600" kern="0" dirty="0">
                    <a:latin typeface="Calibri" panose="020F0502020204030204"/>
                  </a:rPr>
                  <a:t> </a:t>
                </a:r>
                <a:r>
                  <a:rPr lang="fr-CH" sz="1600" kern="0" dirty="0" err="1">
                    <a:latin typeface="Calibri" panose="020F0502020204030204"/>
                  </a:rPr>
                  <a:t>devices</a:t>
                </a:r>
                <a:endParaRPr lang="fr-CH" sz="1600" kern="0" dirty="0">
                  <a:latin typeface="Calibri" panose="020F0502020204030204"/>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lang="fr-CH" sz="1600" kern="0" dirty="0">
                    <a:latin typeface="Calibri" panose="020F0502020204030204"/>
                  </a:rPr>
                  <a:t>Implantable </a:t>
                </a:r>
                <a:r>
                  <a:rPr lang="fr-CH" sz="1600" kern="0" dirty="0" err="1">
                    <a:latin typeface="Calibri" panose="020F0502020204030204"/>
                  </a:rPr>
                  <a:t>sensors</a:t>
                </a:r>
                <a:endParaRPr lang="fr-CH" sz="1600" kern="0" dirty="0">
                  <a:latin typeface="Calibri" panose="020F0502020204030204"/>
                </a:endParaRP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fr-CH" sz="1600" b="0" i="0" u="none" strike="noStrike" kern="0" cap="none" spc="0" normalizeH="0" baseline="0" noProof="0" dirty="0" err="1">
                    <a:ln>
                      <a:noFill/>
                    </a:ln>
                    <a:effectLst/>
                    <a:uLnTx/>
                    <a:uFillTx/>
                    <a:latin typeface="Calibri" panose="020F0502020204030204"/>
                  </a:rPr>
                  <a:t>Lab</a:t>
                </a:r>
                <a:r>
                  <a:rPr kumimoji="0" lang="fr-CH" sz="1600" b="0" i="0" u="none" strike="noStrike" kern="0" cap="none" spc="0" normalizeH="0" baseline="0" noProof="0" dirty="0">
                    <a:ln>
                      <a:noFill/>
                    </a:ln>
                    <a:effectLst/>
                    <a:uLnTx/>
                    <a:uFillTx/>
                    <a:latin typeface="Calibri" panose="020F0502020204030204"/>
                  </a:rPr>
                  <a:t>-on-Chip</a:t>
                </a:r>
              </a:p>
            </p:txBody>
          </p:sp>
          <p:pic>
            <p:nvPicPr>
              <p:cNvPr id="23" name="Picture 22">
                <a:extLst>
                  <a:ext uri="{FF2B5EF4-FFF2-40B4-BE49-F238E27FC236}">
                    <a16:creationId xmlns:a16="http://schemas.microsoft.com/office/drawing/2014/main" id="{47C97D56-F811-4458-9419-173EC463FC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90" y="1768051"/>
                <a:ext cx="1723431" cy="2864924"/>
              </a:xfrm>
              <a:prstGeom prst="rect">
                <a:avLst/>
              </a:prstGeom>
              <a:solidFill>
                <a:sysClr val="window" lastClr="FFFFFF"/>
              </a:solidFill>
            </p:spPr>
          </p:pic>
        </p:grpSp>
        <p:pic>
          <p:nvPicPr>
            <p:cNvPr id="8" name="Picture 7">
              <a:extLst>
                <a:ext uri="{FF2B5EF4-FFF2-40B4-BE49-F238E27FC236}">
                  <a16:creationId xmlns:a16="http://schemas.microsoft.com/office/drawing/2014/main" id="{E34D4859-EB8D-4EB4-A31B-9B7BE1F60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3819" y="1152202"/>
              <a:ext cx="2885786" cy="2002063"/>
            </a:xfrm>
            <a:prstGeom prst="rect">
              <a:avLst/>
            </a:prstGeom>
          </p:spPr>
        </p:pic>
      </p:grpSp>
      <p:sp>
        <p:nvSpPr>
          <p:cNvPr id="25" name="Title 1">
            <a:extLst>
              <a:ext uri="{FF2B5EF4-FFF2-40B4-BE49-F238E27FC236}">
                <a16:creationId xmlns:a16="http://schemas.microsoft.com/office/drawing/2014/main" id="{AF9D5D2F-F5C0-46DC-B7CD-F342879D5E7F}"/>
              </a:ext>
            </a:extLst>
          </p:cNvPr>
          <p:cNvSpPr txBox="1">
            <a:spLocks/>
          </p:cNvSpPr>
          <p:nvPr/>
        </p:nvSpPr>
        <p:spPr bwMode="auto">
          <a:xfrm>
            <a:off x="1553860" y="5946097"/>
            <a:ext cx="8726074" cy="719137"/>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rtl="0" eaLnBrk="1" fontAlgn="base" hangingPunct="1">
              <a:spcBef>
                <a:spcPct val="0"/>
              </a:spcBef>
              <a:spcAft>
                <a:spcPct val="0"/>
              </a:spcAft>
              <a:defRPr sz="2800" b="1">
                <a:solidFill>
                  <a:schemeClr val="accent1"/>
                </a:solidFill>
                <a:latin typeface="Calibri" panose="020F0502020204030204" pitchFamily="34" charset="0"/>
                <a:ea typeface="+mj-ea"/>
                <a:cs typeface="+mj-cs"/>
              </a:defRPr>
            </a:lvl1pPr>
            <a:lvl2pPr algn="l" rtl="0" eaLnBrk="1" fontAlgn="base" hangingPunct="1">
              <a:spcBef>
                <a:spcPct val="0"/>
              </a:spcBef>
              <a:spcAft>
                <a:spcPct val="0"/>
              </a:spcAft>
              <a:defRPr sz="2400" b="1">
                <a:solidFill>
                  <a:schemeClr val="accent1"/>
                </a:solidFill>
                <a:latin typeface="Arial" charset="0"/>
              </a:defRPr>
            </a:lvl2pPr>
            <a:lvl3pPr algn="l" rtl="0" eaLnBrk="1" fontAlgn="base" hangingPunct="1">
              <a:spcBef>
                <a:spcPct val="0"/>
              </a:spcBef>
              <a:spcAft>
                <a:spcPct val="0"/>
              </a:spcAft>
              <a:defRPr sz="2400" b="1">
                <a:solidFill>
                  <a:schemeClr val="accent1"/>
                </a:solidFill>
                <a:latin typeface="Arial" charset="0"/>
              </a:defRPr>
            </a:lvl3pPr>
            <a:lvl4pPr algn="l" rtl="0" eaLnBrk="1" fontAlgn="base" hangingPunct="1">
              <a:spcBef>
                <a:spcPct val="0"/>
              </a:spcBef>
              <a:spcAft>
                <a:spcPct val="0"/>
              </a:spcAft>
              <a:defRPr sz="2400" b="1">
                <a:solidFill>
                  <a:schemeClr val="accent1"/>
                </a:solidFill>
                <a:latin typeface="Arial" charset="0"/>
              </a:defRPr>
            </a:lvl4pPr>
            <a:lvl5pPr algn="l" rtl="0" eaLnBrk="1" fontAlgn="base" hangingPunct="1">
              <a:spcBef>
                <a:spcPct val="0"/>
              </a:spcBef>
              <a:spcAft>
                <a:spcPct val="0"/>
              </a:spcAft>
              <a:defRPr sz="2400" b="1">
                <a:solidFill>
                  <a:schemeClr val="accent1"/>
                </a:solidFill>
                <a:latin typeface="Arial" charset="0"/>
              </a:defRPr>
            </a:lvl5pPr>
            <a:lvl6pPr marL="457200" algn="l" rtl="0" eaLnBrk="1" fontAlgn="base" hangingPunct="1">
              <a:spcBef>
                <a:spcPct val="0"/>
              </a:spcBef>
              <a:spcAft>
                <a:spcPct val="0"/>
              </a:spcAft>
              <a:defRPr sz="2400" b="1">
                <a:solidFill>
                  <a:schemeClr val="accent1"/>
                </a:solidFill>
                <a:latin typeface="Arial" charset="0"/>
              </a:defRPr>
            </a:lvl6pPr>
            <a:lvl7pPr marL="914400" algn="l" rtl="0" eaLnBrk="1" fontAlgn="base" hangingPunct="1">
              <a:spcBef>
                <a:spcPct val="0"/>
              </a:spcBef>
              <a:spcAft>
                <a:spcPct val="0"/>
              </a:spcAft>
              <a:defRPr sz="2400" b="1">
                <a:solidFill>
                  <a:schemeClr val="accent1"/>
                </a:solidFill>
                <a:latin typeface="Arial" charset="0"/>
              </a:defRPr>
            </a:lvl7pPr>
            <a:lvl8pPr marL="1371600" algn="l" rtl="0" eaLnBrk="1" fontAlgn="base" hangingPunct="1">
              <a:spcBef>
                <a:spcPct val="0"/>
              </a:spcBef>
              <a:spcAft>
                <a:spcPct val="0"/>
              </a:spcAft>
              <a:defRPr sz="2400" b="1">
                <a:solidFill>
                  <a:schemeClr val="accent1"/>
                </a:solidFill>
                <a:latin typeface="Arial" charset="0"/>
              </a:defRPr>
            </a:lvl8pPr>
            <a:lvl9pPr marL="1828800" algn="l" rtl="0" eaLnBrk="1" fontAlgn="base" hangingPunct="1">
              <a:spcBef>
                <a:spcPct val="0"/>
              </a:spcBef>
              <a:spcAft>
                <a:spcPct val="0"/>
              </a:spcAft>
              <a:defRPr sz="2400" b="1">
                <a:solidFill>
                  <a:schemeClr val="accent1"/>
                </a:solidFill>
                <a:latin typeface="Arial" charset="0"/>
              </a:defRPr>
            </a:lvl9pPr>
          </a:lstStyle>
          <a:p>
            <a:pPr algn="ctr"/>
            <a:r>
              <a:rPr lang="fr-CH" sz="1800" i="1" kern="0" dirty="0">
                <a:solidFill>
                  <a:schemeClr val="tx1"/>
                </a:solidFill>
              </a:rPr>
              <a:t>The </a:t>
            </a:r>
            <a:r>
              <a:rPr lang="fr-CH" sz="1800" i="1" kern="0" dirty="0" err="1">
                <a:solidFill>
                  <a:schemeClr val="tx1"/>
                </a:solidFill>
              </a:rPr>
              <a:t>SmartCoordinator</a:t>
            </a:r>
            <a:r>
              <a:rPr lang="fr-CH" sz="1800" i="1" kern="0" dirty="0">
                <a:solidFill>
                  <a:schemeClr val="tx1"/>
                </a:solidFill>
              </a:rPr>
              <a:t> - </a:t>
            </a:r>
            <a:r>
              <a:rPr lang="fr-CH" sz="1800" i="1" kern="0" dirty="0" err="1">
                <a:solidFill>
                  <a:schemeClr val="tx1"/>
                </a:solidFill>
              </a:rPr>
              <a:t>your</a:t>
            </a:r>
            <a:r>
              <a:rPr lang="fr-CH" sz="1800" i="1" kern="0" dirty="0">
                <a:solidFill>
                  <a:schemeClr val="tx1"/>
                </a:solidFill>
              </a:rPr>
              <a:t> </a:t>
            </a:r>
            <a:r>
              <a:rPr lang="fr-CH" sz="1800" i="1" kern="0" dirty="0" err="1">
                <a:solidFill>
                  <a:schemeClr val="tx1"/>
                </a:solidFill>
              </a:rPr>
              <a:t>trusted</a:t>
            </a:r>
            <a:r>
              <a:rPr lang="fr-CH" sz="1800" i="1" kern="0" dirty="0">
                <a:solidFill>
                  <a:schemeClr val="tx1"/>
                </a:solidFill>
              </a:rPr>
              <a:t> </a:t>
            </a:r>
            <a:r>
              <a:rPr lang="fr-CH" sz="1800" i="1" kern="0" dirty="0" err="1">
                <a:solidFill>
                  <a:schemeClr val="tx1"/>
                </a:solidFill>
              </a:rPr>
              <a:t>personal</a:t>
            </a:r>
            <a:r>
              <a:rPr lang="fr-CH" sz="1800" i="1" kern="0" dirty="0">
                <a:solidFill>
                  <a:schemeClr val="tx1"/>
                </a:solidFill>
              </a:rPr>
              <a:t> </a:t>
            </a:r>
            <a:r>
              <a:rPr lang="fr-CH" sz="1800" i="1" kern="0" dirty="0" err="1">
                <a:solidFill>
                  <a:schemeClr val="tx1"/>
                </a:solidFill>
              </a:rPr>
              <a:t>guardian</a:t>
            </a:r>
            <a:r>
              <a:rPr lang="fr-CH" sz="1800" i="1" kern="0" dirty="0">
                <a:solidFill>
                  <a:schemeClr val="tx1"/>
                </a:solidFill>
              </a:rPr>
              <a:t> in a </a:t>
            </a:r>
            <a:r>
              <a:rPr lang="fr-CH" sz="1800" i="1" kern="0" dirty="0" err="1">
                <a:solidFill>
                  <a:schemeClr val="tx1"/>
                </a:solidFill>
              </a:rPr>
              <a:t>complex</a:t>
            </a:r>
            <a:r>
              <a:rPr lang="fr-CH" sz="1800" i="1" kern="0" dirty="0">
                <a:solidFill>
                  <a:schemeClr val="tx1"/>
                </a:solidFill>
              </a:rPr>
              <a:t> Digital Society</a:t>
            </a:r>
            <a:r>
              <a:rPr lang="en-GB" sz="1800" i="1" kern="0" dirty="0">
                <a:solidFill>
                  <a:schemeClr val="tx1"/>
                </a:solidFill>
              </a:rPr>
              <a:t>!</a:t>
            </a:r>
            <a:endParaRPr lang="fr-CH" sz="1800" i="1" kern="0" dirty="0">
              <a:solidFill>
                <a:schemeClr val="tx1"/>
              </a:solidFill>
            </a:endParaRPr>
          </a:p>
        </p:txBody>
      </p:sp>
      <p:sp>
        <p:nvSpPr>
          <p:cNvPr id="27" name="TextBox 26">
            <a:extLst>
              <a:ext uri="{FF2B5EF4-FFF2-40B4-BE49-F238E27FC236}">
                <a16:creationId xmlns:a16="http://schemas.microsoft.com/office/drawing/2014/main" id="{A8E69C15-8C6B-40FC-BA70-6716320EB820}"/>
              </a:ext>
            </a:extLst>
          </p:cNvPr>
          <p:cNvSpPr txBox="1"/>
          <p:nvPr/>
        </p:nvSpPr>
        <p:spPr>
          <a:xfrm>
            <a:off x="4861099" y="2676076"/>
            <a:ext cx="206659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CH" sz="2000" b="0" i="0" u="none" strike="noStrike" kern="0" cap="none" spc="0" normalizeH="0" baseline="0" noProof="0" dirty="0" err="1">
                <a:ln>
                  <a:noFill/>
                </a:ln>
                <a:effectLst/>
                <a:uLnTx/>
                <a:uFillTx/>
                <a:latin typeface="Calibri" panose="020F0502020204030204"/>
              </a:rPr>
              <a:t>SmartCoordinator</a:t>
            </a:r>
            <a:endParaRPr kumimoji="0" lang="en-GB" sz="2000" b="0" i="0" u="none" strike="noStrike" kern="0" cap="none" spc="0" normalizeH="0" baseline="0" noProof="0" dirty="0">
              <a:ln>
                <a:noFill/>
              </a:ln>
              <a:effectLst/>
              <a:uLnTx/>
              <a:uFillTx/>
              <a:latin typeface="Calibri" panose="020F0502020204030204"/>
            </a:endParaRPr>
          </a:p>
        </p:txBody>
      </p:sp>
      <p:sp>
        <p:nvSpPr>
          <p:cNvPr id="28" name="Arrow: Left-Right 27">
            <a:extLst>
              <a:ext uri="{FF2B5EF4-FFF2-40B4-BE49-F238E27FC236}">
                <a16:creationId xmlns:a16="http://schemas.microsoft.com/office/drawing/2014/main" id="{D7154CCE-1592-4D08-8FD5-DCA5E74F10A5}"/>
              </a:ext>
            </a:extLst>
          </p:cNvPr>
          <p:cNvSpPr/>
          <p:nvPr/>
        </p:nvSpPr>
        <p:spPr>
          <a:xfrm>
            <a:off x="479376" y="5401828"/>
            <a:ext cx="10572500" cy="502039"/>
          </a:xfrm>
          <a:prstGeom prst="lef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CH" dirty="0"/>
              <a:t>E2E </a:t>
            </a:r>
            <a:r>
              <a:rPr lang="fr-CH" dirty="0" err="1"/>
              <a:t>security</a:t>
            </a:r>
            <a:r>
              <a:rPr lang="fr-CH" dirty="0"/>
              <a:t>, </a:t>
            </a:r>
            <a:r>
              <a:rPr lang="fr-CH" dirty="0" err="1"/>
              <a:t>privacy</a:t>
            </a:r>
            <a:r>
              <a:rPr lang="fr-CH" dirty="0"/>
              <a:t> and trust</a:t>
            </a:r>
          </a:p>
        </p:txBody>
      </p:sp>
      <p:pic>
        <p:nvPicPr>
          <p:cNvPr id="3" name="Video 2">
            <a:hlinkClick r:id="" action="ppaction://media"/>
            <a:extLst>
              <a:ext uri="{FF2B5EF4-FFF2-40B4-BE49-F238E27FC236}">
                <a16:creationId xmlns:a16="http://schemas.microsoft.com/office/drawing/2014/main" id="{7F576BE4-2DDB-46DD-A5EB-1EBE2B2F6962}"/>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07068842"/>
      </p:ext>
    </p:extLst>
  </p:cSld>
  <p:clrMapOvr>
    <a:masterClrMapping/>
  </p:clrMapOvr>
  <mc:AlternateContent xmlns:mc="http://schemas.openxmlformats.org/markup-compatibility/2006">
    <mc:Choice xmlns:p14="http://schemas.microsoft.com/office/powerpoint/2010/main" Requires="p14">
      <p:transition spd="slow" p14:dur="2000" advTm="66106"/>
    </mc:Choice>
    <mc:Fallback>
      <p:transition spd="slow" advTm="6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5DB6-7890-4DAE-A34A-41DD3CF1829A}"/>
              </a:ext>
            </a:extLst>
          </p:cNvPr>
          <p:cNvSpPr>
            <a:spLocks noGrp="1"/>
          </p:cNvSpPr>
          <p:nvPr>
            <p:ph type="title"/>
          </p:nvPr>
        </p:nvSpPr>
        <p:spPr/>
        <p:txBody>
          <a:bodyPr/>
          <a:lstStyle/>
          <a:p>
            <a:r>
              <a:rPr lang="fr-CH" dirty="0"/>
              <a:t>So </a:t>
            </a:r>
            <a:r>
              <a:rPr lang="fr-CH" dirty="0" err="1"/>
              <a:t>then</a:t>
            </a:r>
            <a:r>
              <a:rPr lang="fr-CH" dirty="0"/>
              <a:t>, </a:t>
            </a:r>
            <a:r>
              <a:rPr lang="fr-CH" dirty="0" err="1"/>
              <a:t>what</a:t>
            </a:r>
            <a:r>
              <a:rPr lang="fr-CH" dirty="0"/>
              <a:t> </a:t>
            </a:r>
            <a:r>
              <a:rPr lang="fr-CH" dirty="0" err="1"/>
              <a:t>is</a:t>
            </a:r>
            <a:r>
              <a:rPr lang="fr-CH" dirty="0"/>
              <a:t> </a:t>
            </a:r>
            <a:r>
              <a:rPr lang="fr-CH" dirty="0" err="1"/>
              <a:t>BAIoT</a:t>
            </a:r>
            <a:r>
              <a:rPr lang="fr-CH" dirty="0"/>
              <a:t> in 6G</a:t>
            </a:r>
          </a:p>
        </p:txBody>
      </p:sp>
      <p:sp>
        <p:nvSpPr>
          <p:cNvPr id="3" name="Content Placeholder 2">
            <a:extLst>
              <a:ext uri="{FF2B5EF4-FFF2-40B4-BE49-F238E27FC236}">
                <a16:creationId xmlns:a16="http://schemas.microsoft.com/office/drawing/2014/main" id="{859C570A-A5CD-49A4-93FE-146E626A26B0}"/>
              </a:ext>
            </a:extLst>
          </p:cNvPr>
          <p:cNvSpPr>
            <a:spLocks noGrp="1"/>
          </p:cNvSpPr>
          <p:nvPr>
            <p:ph idx="1"/>
          </p:nvPr>
        </p:nvSpPr>
        <p:spPr/>
        <p:txBody>
          <a:bodyPr/>
          <a:lstStyle/>
          <a:p>
            <a:r>
              <a:rPr lang="en-US" sz="2000" dirty="0"/>
              <a:t>Smart </a:t>
            </a:r>
            <a:r>
              <a:rPr lang="en-US" sz="2000" dirty="0" err="1"/>
              <a:t>BAIoT</a:t>
            </a:r>
            <a:r>
              <a:rPr lang="en-US" sz="2000" dirty="0"/>
              <a:t> edge devices</a:t>
            </a:r>
            <a:r>
              <a:rPr lang="en-US" sz="2000" dirty="0">
                <a:solidFill>
                  <a:prstClr val="white"/>
                </a:solidFill>
              </a:rPr>
              <a:t>, AI to the edge – </a:t>
            </a:r>
            <a:r>
              <a:rPr lang="en-US" sz="2000" i="1" dirty="0">
                <a:solidFill>
                  <a:srgbClr val="FFFF00"/>
                </a:solidFill>
              </a:rPr>
              <a:t>your edge</a:t>
            </a:r>
            <a:endParaRPr lang="en-US" sz="2000" dirty="0"/>
          </a:p>
          <a:p>
            <a:r>
              <a:rPr lang="en-US" sz="2000" dirty="0"/>
              <a:t>Wearables, nearables, </a:t>
            </a:r>
            <a:r>
              <a:rPr lang="en-US" sz="2000" dirty="0" err="1"/>
              <a:t>virtuals</a:t>
            </a:r>
            <a:r>
              <a:rPr lang="en-US" sz="2000" dirty="0"/>
              <a:t> – </a:t>
            </a:r>
            <a:r>
              <a:rPr lang="en-US" sz="2000" i="1" dirty="0">
                <a:solidFill>
                  <a:schemeClr val="accent4"/>
                </a:solidFill>
              </a:rPr>
              <a:t>your private IoT</a:t>
            </a:r>
          </a:p>
          <a:p>
            <a:r>
              <a:rPr lang="fr-CH" sz="2000" dirty="0"/>
              <a:t>Connectivity, </a:t>
            </a:r>
            <a:r>
              <a:rPr lang="fr-CH" sz="2000" dirty="0" err="1"/>
              <a:t>sensing</a:t>
            </a:r>
            <a:r>
              <a:rPr lang="fr-CH" sz="2000" dirty="0"/>
              <a:t>, interaction – </a:t>
            </a:r>
            <a:r>
              <a:rPr lang="fr-CH" sz="2000" i="1" dirty="0">
                <a:solidFill>
                  <a:schemeClr val="accent4"/>
                </a:solidFill>
              </a:rPr>
              <a:t>multi-</a:t>
            </a:r>
            <a:r>
              <a:rPr lang="fr-CH" sz="2000" i="1" dirty="0" err="1">
                <a:solidFill>
                  <a:schemeClr val="accent4"/>
                </a:solidFill>
              </a:rPr>
              <a:t>functional</a:t>
            </a:r>
            <a:endParaRPr lang="fr-CH" sz="2000" i="1" dirty="0">
              <a:solidFill>
                <a:schemeClr val="accent4"/>
              </a:solidFill>
            </a:endParaRPr>
          </a:p>
          <a:p>
            <a:r>
              <a:rPr lang="fr-CH" sz="2000" dirty="0"/>
              <a:t>Distributed intelligence (e.g. </a:t>
            </a:r>
            <a:r>
              <a:rPr lang="fr-CH" sz="2000" dirty="0" err="1"/>
              <a:t>distributed</a:t>
            </a:r>
            <a:r>
              <a:rPr lang="fr-CH" sz="2000" dirty="0"/>
              <a:t> ID) – </a:t>
            </a:r>
            <a:r>
              <a:rPr lang="fr-CH" sz="2000" i="1" dirty="0" err="1">
                <a:solidFill>
                  <a:schemeClr val="accent4"/>
                </a:solidFill>
              </a:rPr>
              <a:t>cooperative</a:t>
            </a:r>
            <a:r>
              <a:rPr lang="fr-CH" sz="2000" i="1" dirty="0">
                <a:solidFill>
                  <a:schemeClr val="accent4"/>
                </a:solidFill>
              </a:rPr>
              <a:t>, </a:t>
            </a:r>
            <a:r>
              <a:rPr lang="fr-CH" sz="2000" i="1" dirty="0" err="1">
                <a:solidFill>
                  <a:schemeClr val="accent4"/>
                </a:solidFill>
              </a:rPr>
              <a:t>autonomous</a:t>
            </a:r>
            <a:endParaRPr lang="fr-CH" sz="2000" i="1" dirty="0">
              <a:solidFill>
                <a:schemeClr val="accent4"/>
              </a:solidFill>
            </a:endParaRPr>
          </a:p>
          <a:p>
            <a:r>
              <a:rPr lang="fr-CH" sz="2000" dirty="0"/>
              <a:t>E2E </a:t>
            </a:r>
            <a:r>
              <a:rPr lang="fr-CH" sz="2000" dirty="0" err="1"/>
              <a:t>security</a:t>
            </a:r>
            <a:r>
              <a:rPr lang="fr-CH" sz="2000" dirty="0"/>
              <a:t>, </a:t>
            </a:r>
            <a:r>
              <a:rPr lang="fr-CH" sz="2000" dirty="0" err="1"/>
              <a:t>privacy</a:t>
            </a:r>
            <a:r>
              <a:rPr lang="fr-CH" sz="2000" dirty="0"/>
              <a:t> and trust platform – </a:t>
            </a:r>
            <a:r>
              <a:rPr lang="fr-CH" sz="2000" i="1" dirty="0" err="1">
                <a:solidFill>
                  <a:srgbClr val="FFFF00"/>
                </a:solidFill>
              </a:rPr>
              <a:t>your</a:t>
            </a:r>
            <a:r>
              <a:rPr lang="fr-CH" sz="2000" i="1" dirty="0">
                <a:solidFill>
                  <a:srgbClr val="FFFF00"/>
                </a:solidFill>
              </a:rPr>
              <a:t> </a:t>
            </a:r>
            <a:r>
              <a:rPr lang="fr-CH" sz="2000" i="1" dirty="0" err="1">
                <a:solidFill>
                  <a:srgbClr val="FFFF00"/>
                </a:solidFill>
              </a:rPr>
              <a:t>personal</a:t>
            </a:r>
            <a:r>
              <a:rPr lang="fr-CH" sz="2000" i="1" dirty="0">
                <a:solidFill>
                  <a:srgbClr val="FFFF00"/>
                </a:solidFill>
              </a:rPr>
              <a:t> interface and </a:t>
            </a:r>
            <a:r>
              <a:rPr lang="fr-CH" sz="2000" i="1" dirty="0" err="1">
                <a:solidFill>
                  <a:srgbClr val="FFFF00"/>
                </a:solidFill>
              </a:rPr>
              <a:t>guardian</a:t>
            </a:r>
            <a:endParaRPr lang="fr-CH" sz="2000" i="1" dirty="0">
              <a:solidFill>
                <a:srgbClr val="FFFF00"/>
              </a:solidFill>
            </a:endParaRPr>
          </a:p>
          <a:p>
            <a:r>
              <a:rPr lang="fr-CH" sz="2000" dirty="0"/>
              <a:t>Open 6G platforms - </a:t>
            </a:r>
            <a:r>
              <a:rPr lang="fr-CH" sz="2000" i="1" dirty="0">
                <a:solidFill>
                  <a:schemeClr val="accent4"/>
                </a:solidFill>
              </a:rPr>
              <a:t>open for business, </a:t>
            </a:r>
            <a:r>
              <a:rPr lang="fr-CH" sz="2000" i="1" dirty="0" err="1">
                <a:solidFill>
                  <a:schemeClr val="accent4"/>
                </a:solidFill>
              </a:rPr>
              <a:t>interoperable</a:t>
            </a:r>
            <a:r>
              <a:rPr lang="fr-CH" sz="2000" i="1" dirty="0">
                <a:solidFill>
                  <a:schemeClr val="accent4"/>
                </a:solidFill>
              </a:rPr>
              <a:t> by design</a:t>
            </a:r>
          </a:p>
          <a:p>
            <a:endParaRPr lang="fr-CH" sz="2000" dirty="0"/>
          </a:p>
          <a:p>
            <a:endParaRPr lang="fr-CH" dirty="0"/>
          </a:p>
        </p:txBody>
      </p:sp>
      <p:sp>
        <p:nvSpPr>
          <p:cNvPr id="5" name="Rectangle 4">
            <a:extLst>
              <a:ext uri="{FF2B5EF4-FFF2-40B4-BE49-F238E27FC236}">
                <a16:creationId xmlns:a16="http://schemas.microsoft.com/office/drawing/2014/main" id="{8B694A8D-B513-4006-A74B-24FAB0C4598B}"/>
              </a:ext>
            </a:extLst>
          </p:cNvPr>
          <p:cNvSpPr/>
          <p:nvPr/>
        </p:nvSpPr>
        <p:spPr>
          <a:xfrm>
            <a:off x="1271464" y="4998114"/>
            <a:ext cx="9289032" cy="707886"/>
          </a:xfrm>
          <a:prstGeom prst="rect">
            <a:avLst/>
          </a:prstGeom>
        </p:spPr>
        <p:txBody>
          <a:bodyPr wrap="square">
            <a:spAutoFit/>
          </a:bodyPr>
          <a:lstStyle/>
          <a:p>
            <a:pPr algn="ctr"/>
            <a:r>
              <a:rPr lang="fr-CH" sz="2000" i="1" dirty="0"/>
              <a:t>Smart </a:t>
            </a:r>
            <a:r>
              <a:rPr lang="fr-CH" sz="2000" i="1" dirty="0" err="1"/>
              <a:t>BAIoT</a:t>
            </a:r>
            <a:r>
              <a:rPr lang="fr-CH" sz="2000" i="1" dirty="0"/>
              <a:t>  - a </a:t>
            </a:r>
            <a:r>
              <a:rPr lang="fr-CH" sz="2000" i="1" dirty="0" err="1"/>
              <a:t>trusted</a:t>
            </a:r>
            <a:r>
              <a:rPr lang="fr-CH" sz="2000" i="1" dirty="0"/>
              <a:t>, </a:t>
            </a:r>
            <a:r>
              <a:rPr lang="fr-CH" sz="2000" i="1" dirty="0" err="1"/>
              <a:t>autonomous</a:t>
            </a:r>
            <a:r>
              <a:rPr lang="fr-CH" sz="2000" i="1" dirty="0"/>
              <a:t>, </a:t>
            </a:r>
            <a:r>
              <a:rPr lang="fr-CH" sz="2000" i="1" dirty="0" err="1"/>
              <a:t>distributed</a:t>
            </a:r>
            <a:r>
              <a:rPr lang="fr-CH" sz="2000" i="1" dirty="0"/>
              <a:t> </a:t>
            </a:r>
            <a:r>
              <a:rPr lang="fr-CH" sz="2000" i="1" dirty="0" err="1"/>
              <a:t>personal</a:t>
            </a:r>
            <a:r>
              <a:rPr lang="fr-CH" sz="2000" i="1" dirty="0"/>
              <a:t> IoT system </a:t>
            </a:r>
            <a:r>
              <a:rPr lang="fr-CH" sz="2000" i="1" dirty="0" err="1"/>
              <a:t>enabled</a:t>
            </a:r>
            <a:r>
              <a:rPr lang="fr-CH" sz="2000" i="1" dirty="0"/>
              <a:t> by 6G open platforms (e.g. digital </a:t>
            </a:r>
            <a:r>
              <a:rPr lang="fr-CH" sz="2000" i="1" dirty="0" err="1"/>
              <a:t>health</a:t>
            </a:r>
            <a:r>
              <a:rPr lang="fr-CH" sz="2000" i="1" dirty="0"/>
              <a:t> applications and more)</a:t>
            </a:r>
          </a:p>
        </p:txBody>
      </p:sp>
      <p:pic>
        <p:nvPicPr>
          <p:cNvPr id="4" name="Video 3">
            <a:hlinkClick r:id="" action="ppaction://media"/>
            <a:extLst>
              <a:ext uri="{FF2B5EF4-FFF2-40B4-BE49-F238E27FC236}">
                <a16:creationId xmlns:a16="http://schemas.microsoft.com/office/drawing/2014/main" id="{045FC47F-2D52-462A-9E6A-2259AAC18F2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775421762"/>
      </p:ext>
    </p:extLst>
  </p:cSld>
  <p:clrMapOvr>
    <a:masterClrMapping/>
  </p:clrMapOvr>
  <mc:AlternateContent xmlns:mc="http://schemas.openxmlformats.org/markup-compatibility/2006">
    <mc:Choice xmlns:p14="http://schemas.microsoft.com/office/powerpoint/2010/main" Requires="p14">
      <p:transition spd="slow" p14:dur="2000" advTm="21525"/>
    </mc:Choice>
    <mc:Fallback>
      <p:transition spd="slow" advTm="21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C09C-115A-464F-82C2-A9B9AE2C5491}"/>
              </a:ext>
            </a:extLst>
          </p:cNvPr>
          <p:cNvSpPr>
            <a:spLocks noGrp="1"/>
          </p:cNvSpPr>
          <p:nvPr>
            <p:ph type="title"/>
          </p:nvPr>
        </p:nvSpPr>
        <p:spPr/>
        <p:txBody>
          <a:bodyPr/>
          <a:lstStyle/>
          <a:p>
            <a:r>
              <a:rPr lang="fr-CH" dirty="0"/>
              <a:t>Issues and challenges</a:t>
            </a:r>
          </a:p>
        </p:txBody>
      </p:sp>
      <p:sp>
        <p:nvSpPr>
          <p:cNvPr id="3" name="Content Placeholder 2">
            <a:extLst>
              <a:ext uri="{FF2B5EF4-FFF2-40B4-BE49-F238E27FC236}">
                <a16:creationId xmlns:a16="http://schemas.microsoft.com/office/drawing/2014/main" id="{28540346-115B-4741-AAB3-40425AB80786}"/>
              </a:ext>
            </a:extLst>
          </p:cNvPr>
          <p:cNvSpPr>
            <a:spLocks noGrp="1"/>
          </p:cNvSpPr>
          <p:nvPr>
            <p:ph idx="1"/>
          </p:nvPr>
        </p:nvSpPr>
        <p:spPr/>
        <p:txBody>
          <a:bodyPr/>
          <a:lstStyle/>
          <a:p>
            <a:r>
              <a:rPr lang="fr-CH" dirty="0"/>
              <a:t>Building and </a:t>
            </a:r>
            <a:r>
              <a:rPr lang="fr-CH" dirty="0" err="1"/>
              <a:t>maintaining</a:t>
            </a:r>
            <a:r>
              <a:rPr lang="fr-CH" dirty="0"/>
              <a:t> E2E </a:t>
            </a:r>
            <a:r>
              <a:rPr lang="fr-CH" dirty="0" err="1"/>
              <a:t>security</a:t>
            </a:r>
            <a:r>
              <a:rPr lang="fr-CH" dirty="0"/>
              <a:t>, </a:t>
            </a:r>
            <a:r>
              <a:rPr lang="fr-CH" dirty="0" err="1"/>
              <a:t>privacy</a:t>
            </a:r>
            <a:r>
              <a:rPr lang="fr-CH" dirty="0"/>
              <a:t> and trust</a:t>
            </a:r>
          </a:p>
          <a:p>
            <a:r>
              <a:rPr lang="fr-CH" dirty="0" err="1"/>
              <a:t>Multi-standard</a:t>
            </a:r>
            <a:r>
              <a:rPr lang="fr-CH" dirty="0"/>
              <a:t>, multi-</a:t>
            </a:r>
            <a:r>
              <a:rPr lang="fr-CH" dirty="0" err="1"/>
              <a:t>functional</a:t>
            </a:r>
            <a:r>
              <a:rPr lang="fr-CH" dirty="0"/>
              <a:t>, </a:t>
            </a:r>
            <a:r>
              <a:rPr lang="fr-CH" dirty="0" err="1"/>
              <a:t>yet</a:t>
            </a:r>
            <a:r>
              <a:rPr lang="fr-CH" dirty="0"/>
              <a:t> </a:t>
            </a:r>
            <a:r>
              <a:rPr lang="fr-CH" dirty="0" err="1"/>
              <a:t>low</a:t>
            </a:r>
            <a:r>
              <a:rPr lang="fr-CH" dirty="0"/>
              <a:t> power, </a:t>
            </a:r>
            <a:r>
              <a:rPr lang="fr-CH" dirty="0" err="1"/>
              <a:t>low</a:t>
            </a:r>
            <a:r>
              <a:rPr lang="fr-CH" dirty="0"/>
              <a:t> </a:t>
            </a:r>
            <a:r>
              <a:rPr lang="fr-CH" dirty="0" err="1"/>
              <a:t>cost</a:t>
            </a:r>
            <a:endParaRPr lang="fr-CH" dirty="0"/>
          </a:p>
          <a:p>
            <a:r>
              <a:rPr lang="en-US" dirty="0"/>
              <a:t>Ease of use of an increasingly complex system</a:t>
            </a:r>
          </a:p>
          <a:p>
            <a:r>
              <a:rPr lang="en-US" dirty="0"/>
              <a:t>Overcoming the fear of AI / ML</a:t>
            </a:r>
          </a:p>
          <a:p>
            <a:r>
              <a:rPr lang="en-US" dirty="0"/>
              <a:t>Enhanced dependability / robustness</a:t>
            </a:r>
          </a:p>
          <a:p>
            <a:r>
              <a:rPr lang="en-US" dirty="0"/>
              <a:t>The challenge of guaranteed QoS and real-time</a:t>
            </a:r>
          </a:p>
          <a:p>
            <a:r>
              <a:rPr lang="en-US" dirty="0"/>
              <a:t>Higher data rates and the challenge of spectrum demand</a:t>
            </a:r>
          </a:p>
          <a:p>
            <a:endParaRPr lang="fr-CH" dirty="0"/>
          </a:p>
        </p:txBody>
      </p:sp>
      <p:pic>
        <p:nvPicPr>
          <p:cNvPr id="4" name="Video 3">
            <a:hlinkClick r:id="" action="ppaction://media"/>
            <a:extLst>
              <a:ext uri="{FF2B5EF4-FFF2-40B4-BE49-F238E27FC236}">
                <a16:creationId xmlns:a16="http://schemas.microsoft.com/office/drawing/2014/main" id="{04D70D95-EB8F-4EC5-9B87-5EE741C1533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184993033"/>
      </p:ext>
    </p:extLst>
  </p:cSld>
  <p:clrMapOvr>
    <a:masterClrMapping/>
  </p:clrMapOvr>
  <mc:AlternateContent xmlns:mc="http://schemas.openxmlformats.org/markup-compatibility/2006">
    <mc:Choice xmlns:p14="http://schemas.microsoft.com/office/powerpoint/2010/main" Requires="p14">
      <p:transition spd="slow" p14:dur="2000" advTm="49765"/>
    </mc:Choice>
    <mc:Fallback>
      <p:transition spd="slow" advTm="4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10AD-2FBB-478E-A9CA-477278431014}"/>
              </a:ext>
            </a:extLst>
          </p:cNvPr>
          <p:cNvSpPr>
            <a:spLocks noGrp="1"/>
          </p:cNvSpPr>
          <p:nvPr>
            <p:ph type="title"/>
          </p:nvPr>
        </p:nvSpPr>
        <p:spPr/>
        <p:txBody>
          <a:bodyPr/>
          <a:lstStyle/>
          <a:p>
            <a:r>
              <a:rPr lang="fr-CH" dirty="0"/>
              <a:t>Wireless </a:t>
            </a:r>
            <a:r>
              <a:rPr lang="fr-CH" dirty="0" err="1"/>
              <a:t>imperfectly</a:t>
            </a:r>
            <a:r>
              <a:rPr lang="fr-CH" dirty="0"/>
              <a:t> </a:t>
            </a:r>
            <a:r>
              <a:rPr lang="fr-CH" dirty="0" err="1"/>
              <a:t>applied</a:t>
            </a:r>
            <a:r>
              <a:rPr lang="fr-CH" dirty="0"/>
              <a:t> – the 2.4GHz band</a:t>
            </a:r>
          </a:p>
        </p:txBody>
      </p:sp>
      <p:sp>
        <p:nvSpPr>
          <p:cNvPr id="3" name="Content Placeholder 2">
            <a:extLst>
              <a:ext uri="{FF2B5EF4-FFF2-40B4-BE49-F238E27FC236}">
                <a16:creationId xmlns:a16="http://schemas.microsoft.com/office/drawing/2014/main" id="{AA5134B4-B744-45F3-A1B8-BE29FF26799E}"/>
              </a:ext>
            </a:extLst>
          </p:cNvPr>
          <p:cNvSpPr>
            <a:spLocks noGrp="1"/>
          </p:cNvSpPr>
          <p:nvPr>
            <p:ph idx="1"/>
          </p:nvPr>
        </p:nvSpPr>
        <p:spPr>
          <a:xfrm>
            <a:off x="5015880" y="1268760"/>
            <a:ext cx="6502619" cy="4923240"/>
          </a:xfrm>
        </p:spPr>
        <p:txBody>
          <a:bodyPr/>
          <a:lstStyle/>
          <a:p>
            <a:r>
              <a:rPr lang="en-US" sz="2000" dirty="0"/>
              <a:t>From KEY DRIVERS AND RESEARCH CHALLENGES FOR 6G UBIQUITOUS WIRELESS INTELLIGENCE, 6G SPECTRUM AND KPI TARGETS, we find targets of </a:t>
            </a:r>
            <a:r>
              <a:rPr lang="en-US" sz="2000" dirty="0">
                <a:solidFill>
                  <a:schemeClr val="accent4"/>
                </a:solidFill>
              </a:rPr>
              <a:t>100 devices/m</a:t>
            </a:r>
            <a:r>
              <a:rPr lang="en-US" sz="2000" baseline="30000" dirty="0">
                <a:solidFill>
                  <a:schemeClr val="accent4"/>
                </a:solidFill>
              </a:rPr>
              <a:t>3</a:t>
            </a:r>
            <a:r>
              <a:rPr lang="en-US" sz="2000" dirty="0">
                <a:solidFill>
                  <a:schemeClr val="accent4"/>
                </a:solidFill>
              </a:rPr>
              <a:t> density </a:t>
            </a:r>
            <a:r>
              <a:rPr lang="en-US" sz="2000" dirty="0"/>
              <a:t>and</a:t>
            </a:r>
            <a:r>
              <a:rPr lang="en-US" sz="2000" dirty="0">
                <a:solidFill>
                  <a:schemeClr val="accent4"/>
                </a:solidFill>
              </a:rPr>
              <a:t> 10,000x traffic increase.</a:t>
            </a:r>
            <a:endParaRPr lang="en-US" sz="2000" dirty="0"/>
          </a:p>
          <a:p>
            <a:r>
              <a:rPr lang="en-US" sz="2000" dirty="0"/>
              <a:t>In the IoT, many, if not most, will be short range devices (e.g. often within about </a:t>
            </a:r>
            <a:r>
              <a:rPr lang="en-US" sz="2000" dirty="0">
                <a:solidFill>
                  <a:schemeClr val="accent4"/>
                </a:solidFill>
              </a:rPr>
              <a:t>1-2m range</a:t>
            </a:r>
            <a:r>
              <a:rPr lang="en-US" sz="2000" dirty="0"/>
              <a:t>)</a:t>
            </a:r>
          </a:p>
          <a:p>
            <a:r>
              <a:rPr lang="en-US" sz="2000" dirty="0"/>
              <a:t>Today, they are typified by BT (2.4 GHz ISM band) – </a:t>
            </a:r>
            <a:r>
              <a:rPr lang="en-US" sz="2000" dirty="0">
                <a:solidFill>
                  <a:schemeClr val="accent4"/>
                </a:solidFill>
              </a:rPr>
              <a:t>80 MHz bandwidth in 1MHz channels </a:t>
            </a:r>
            <a:r>
              <a:rPr lang="en-US" sz="2000" dirty="0"/>
              <a:t>i.e., before consideration of </a:t>
            </a:r>
            <a:r>
              <a:rPr lang="en-US" sz="2000" dirty="0">
                <a:solidFill>
                  <a:schemeClr val="accent4"/>
                </a:solidFill>
              </a:rPr>
              <a:t>interference</a:t>
            </a:r>
            <a:r>
              <a:rPr lang="en-US" sz="2000" dirty="0"/>
              <a:t> which is common</a:t>
            </a:r>
          </a:p>
          <a:p>
            <a:r>
              <a:rPr lang="en-US" sz="2000" dirty="0"/>
              <a:t>It will be virtually impossible to accommodate the target, without </a:t>
            </a:r>
            <a:r>
              <a:rPr lang="en-US" sz="2000" dirty="0">
                <a:solidFill>
                  <a:schemeClr val="accent4"/>
                </a:solidFill>
              </a:rPr>
              <a:t>new solutions </a:t>
            </a:r>
            <a:r>
              <a:rPr lang="en-US" sz="2000" dirty="0"/>
              <a:t>and </a:t>
            </a:r>
            <a:r>
              <a:rPr lang="en-US" sz="2000" dirty="0">
                <a:solidFill>
                  <a:schemeClr val="accent4"/>
                </a:solidFill>
              </a:rPr>
              <a:t>frequency bands</a:t>
            </a:r>
            <a:endParaRPr lang="en-US" sz="2000" dirty="0"/>
          </a:p>
        </p:txBody>
      </p:sp>
      <p:pic>
        <p:nvPicPr>
          <p:cNvPr id="4" name="Picture 3">
            <a:extLst>
              <a:ext uri="{FF2B5EF4-FFF2-40B4-BE49-F238E27FC236}">
                <a16:creationId xmlns:a16="http://schemas.microsoft.com/office/drawing/2014/main" id="{E125D1D7-0462-4585-A628-C14386A277AD}"/>
              </a:ext>
            </a:extLst>
          </p:cNvPr>
          <p:cNvPicPr>
            <a:picLocks noChangeAspect="1"/>
          </p:cNvPicPr>
          <p:nvPr/>
        </p:nvPicPr>
        <p:blipFill rotWithShape="1">
          <a:blip r:embed="rId6"/>
          <a:srcRect l="11051" r="5858"/>
          <a:stretch/>
        </p:blipFill>
        <p:spPr>
          <a:xfrm>
            <a:off x="479376" y="1401944"/>
            <a:ext cx="4128981" cy="4096268"/>
          </a:xfrm>
          <a:prstGeom prst="rect">
            <a:avLst/>
          </a:prstGeom>
        </p:spPr>
      </p:pic>
      <p:sp>
        <p:nvSpPr>
          <p:cNvPr id="5" name="Rectangle 4">
            <a:extLst>
              <a:ext uri="{FF2B5EF4-FFF2-40B4-BE49-F238E27FC236}">
                <a16:creationId xmlns:a16="http://schemas.microsoft.com/office/drawing/2014/main" id="{163E9201-F197-48C9-9E93-EF9B0E81EA54}"/>
              </a:ext>
            </a:extLst>
          </p:cNvPr>
          <p:cNvSpPr/>
          <p:nvPr/>
        </p:nvSpPr>
        <p:spPr>
          <a:xfrm>
            <a:off x="1559496" y="5744178"/>
            <a:ext cx="8856984" cy="584775"/>
          </a:xfrm>
          <a:prstGeom prst="rect">
            <a:avLst/>
          </a:prstGeom>
        </p:spPr>
        <p:txBody>
          <a:bodyPr wrap="square">
            <a:spAutoFit/>
          </a:bodyPr>
          <a:lstStyle/>
          <a:p>
            <a:pPr algn="ctr"/>
            <a:r>
              <a:rPr lang="fr-CH" sz="1600" i="1" dirty="0"/>
              <a:t>A 2.4GHz </a:t>
            </a:r>
            <a:r>
              <a:rPr lang="fr-CH" sz="1600" i="1" dirty="0" err="1"/>
              <a:t>spectrum</a:t>
            </a:r>
            <a:r>
              <a:rPr lang="fr-CH" sz="1600" i="1" dirty="0"/>
              <a:t> </a:t>
            </a:r>
            <a:r>
              <a:rPr lang="fr-CH" sz="1600" i="1" dirty="0" err="1"/>
              <a:t>crisis</a:t>
            </a:r>
            <a:r>
              <a:rPr lang="fr-CH" sz="1600" i="1" dirty="0"/>
              <a:t> </a:t>
            </a:r>
            <a:r>
              <a:rPr lang="fr-CH" sz="1600" i="1" dirty="0" err="1"/>
              <a:t>is</a:t>
            </a:r>
            <a:r>
              <a:rPr lang="fr-CH" sz="1600" i="1" dirty="0"/>
              <a:t> </a:t>
            </a:r>
            <a:r>
              <a:rPr lang="fr-CH" sz="1600" i="1" dirty="0" err="1"/>
              <a:t>upon</a:t>
            </a:r>
            <a:r>
              <a:rPr lang="fr-CH" sz="1600" i="1" dirty="0"/>
              <a:t> us. This band </a:t>
            </a:r>
            <a:r>
              <a:rPr lang="fr-CH" sz="1600" i="1" dirty="0" err="1"/>
              <a:t>will</a:t>
            </a:r>
            <a:r>
              <a:rPr lang="fr-CH" sz="1600" i="1" dirty="0"/>
              <a:t> continue to </a:t>
            </a:r>
            <a:r>
              <a:rPr lang="fr-CH" sz="1600" i="1" dirty="0" err="1"/>
              <a:t>be</a:t>
            </a:r>
            <a:r>
              <a:rPr lang="fr-CH" sz="1600" i="1" dirty="0"/>
              <a:t> </a:t>
            </a:r>
            <a:r>
              <a:rPr lang="fr-CH" sz="1600" i="1" dirty="0" err="1"/>
              <a:t>widely</a:t>
            </a:r>
            <a:r>
              <a:rPr lang="fr-CH" sz="1600" i="1" dirty="0"/>
              <a:t> </a:t>
            </a:r>
            <a:r>
              <a:rPr lang="fr-CH" sz="1600" i="1" dirty="0" err="1"/>
              <a:t>used</a:t>
            </a:r>
            <a:r>
              <a:rPr lang="fr-CH" sz="1600" i="1" dirty="0"/>
              <a:t> in 6G, </a:t>
            </a:r>
            <a:r>
              <a:rPr lang="fr-CH" sz="1600" i="1" dirty="0" err="1"/>
              <a:t>including</a:t>
            </a:r>
            <a:r>
              <a:rPr lang="fr-CH" sz="1600" i="1" dirty="0"/>
              <a:t> for BAN, but new solutions and </a:t>
            </a:r>
            <a:r>
              <a:rPr lang="fr-CH" sz="1600" i="1" dirty="0" err="1"/>
              <a:t>frequency</a:t>
            </a:r>
            <a:r>
              <a:rPr lang="fr-CH" sz="1600" i="1" dirty="0"/>
              <a:t> bands are essential (e.g. UWB, </a:t>
            </a:r>
            <a:r>
              <a:rPr lang="fr-CH" sz="1600" i="1" dirty="0" err="1"/>
              <a:t>mmW</a:t>
            </a:r>
            <a:r>
              <a:rPr lang="fr-CH" sz="1600" i="1" dirty="0"/>
              <a:t>, </a:t>
            </a:r>
            <a:r>
              <a:rPr lang="fr-CH" sz="1600" i="1" dirty="0" err="1"/>
              <a:t>even</a:t>
            </a:r>
            <a:r>
              <a:rPr lang="fr-CH" sz="1600" i="1" dirty="0"/>
              <a:t> </a:t>
            </a:r>
            <a:r>
              <a:rPr lang="fr-CH" sz="1600" i="1" dirty="0" err="1"/>
              <a:t>wired</a:t>
            </a:r>
            <a:r>
              <a:rPr lang="fr-CH" sz="1600" i="1" dirty="0"/>
              <a:t>).</a:t>
            </a:r>
          </a:p>
        </p:txBody>
      </p:sp>
      <p:pic>
        <p:nvPicPr>
          <p:cNvPr id="6" name="Video 5">
            <a:hlinkClick r:id="" action="ppaction://media"/>
            <a:extLst>
              <a:ext uri="{FF2B5EF4-FFF2-40B4-BE49-F238E27FC236}">
                <a16:creationId xmlns:a16="http://schemas.microsoft.com/office/drawing/2014/main" id="{5A3B9514-6CF7-40BC-B805-4433709C3C7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985270456"/>
      </p:ext>
    </p:extLst>
  </p:cSld>
  <p:clrMapOvr>
    <a:masterClrMapping/>
  </p:clrMapOvr>
  <mc:AlternateContent xmlns:mc="http://schemas.openxmlformats.org/markup-compatibility/2006">
    <mc:Choice xmlns:p14="http://schemas.microsoft.com/office/powerpoint/2010/main" Requires="p14">
      <p:transition spd="slow" p14:dur="2000" advTm="76342"/>
    </mc:Choice>
    <mc:Fallback>
      <p:transition spd="slow" advTm="76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D7F76-09FD-4E21-A107-A808540271D2}"/>
              </a:ext>
            </a:extLst>
          </p:cNvPr>
          <p:cNvSpPr>
            <a:spLocks noGrp="1"/>
          </p:cNvSpPr>
          <p:nvPr>
            <p:ph type="title"/>
          </p:nvPr>
        </p:nvSpPr>
        <p:spPr/>
        <p:txBody>
          <a:bodyPr/>
          <a:lstStyle/>
          <a:p>
            <a:r>
              <a:rPr lang="fr-CH" dirty="0"/>
              <a:t>The </a:t>
            </a:r>
            <a:r>
              <a:rPr lang="fr-CH" dirty="0" err="1"/>
              <a:t>law</a:t>
            </a:r>
            <a:r>
              <a:rPr lang="fr-CH" dirty="0"/>
              <a:t> of </a:t>
            </a:r>
            <a:r>
              <a:rPr lang="fr-CH" dirty="0" err="1"/>
              <a:t>accelerating</a:t>
            </a:r>
            <a:r>
              <a:rPr lang="fr-CH" dirty="0"/>
              <a:t> </a:t>
            </a:r>
            <a:r>
              <a:rPr lang="fr-CH" dirty="0" err="1"/>
              <a:t>returns</a:t>
            </a:r>
            <a:r>
              <a:rPr lang="fr-CH" dirty="0"/>
              <a:t>…</a:t>
            </a:r>
          </a:p>
        </p:txBody>
      </p:sp>
      <p:sp>
        <p:nvSpPr>
          <p:cNvPr id="3" name="Content Placeholder 2">
            <a:extLst>
              <a:ext uri="{FF2B5EF4-FFF2-40B4-BE49-F238E27FC236}">
                <a16:creationId xmlns:a16="http://schemas.microsoft.com/office/drawing/2014/main" id="{111B7E4A-79D4-4834-96B9-4AD576AF1D3A}"/>
              </a:ext>
            </a:extLst>
          </p:cNvPr>
          <p:cNvSpPr>
            <a:spLocks noGrp="1"/>
          </p:cNvSpPr>
          <p:nvPr>
            <p:ph idx="1"/>
          </p:nvPr>
        </p:nvSpPr>
        <p:spPr>
          <a:xfrm>
            <a:off x="6600056" y="1152000"/>
            <a:ext cx="4918443" cy="5040000"/>
          </a:xfrm>
        </p:spPr>
        <p:txBody>
          <a:bodyPr/>
          <a:lstStyle/>
          <a:p>
            <a:r>
              <a:rPr lang="fr-CH" sz="2000" dirty="0"/>
              <a:t>At </a:t>
            </a:r>
            <a:r>
              <a:rPr lang="fr-CH" sz="2000" dirty="0" err="1"/>
              <a:t>some</a:t>
            </a:r>
            <a:r>
              <a:rPr lang="fr-CH" sz="2000" dirty="0"/>
              <a:t> point, the </a:t>
            </a:r>
            <a:r>
              <a:rPr lang="fr-CH" sz="2000" dirty="0" err="1">
                <a:solidFill>
                  <a:schemeClr val="accent4"/>
                </a:solidFill>
              </a:rPr>
              <a:t>processing</a:t>
            </a:r>
            <a:r>
              <a:rPr lang="fr-CH" sz="2000" dirty="0">
                <a:solidFill>
                  <a:schemeClr val="accent4"/>
                </a:solidFill>
              </a:rPr>
              <a:t> power </a:t>
            </a:r>
            <a:r>
              <a:rPr lang="fr-CH" sz="2000" dirty="0" err="1"/>
              <a:t>available</a:t>
            </a:r>
            <a:r>
              <a:rPr lang="fr-CH" sz="2000" dirty="0"/>
              <a:t> in </a:t>
            </a:r>
            <a:r>
              <a:rPr lang="fr-CH" sz="2000" dirty="0" err="1"/>
              <a:t>even</a:t>
            </a:r>
            <a:r>
              <a:rPr lang="fr-CH" sz="2000" dirty="0"/>
              <a:t> </a:t>
            </a:r>
            <a:r>
              <a:rPr lang="fr-CH" sz="2000" dirty="0">
                <a:solidFill>
                  <a:schemeClr val="accent4"/>
                </a:solidFill>
              </a:rPr>
              <a:t>simple </a:t>
            </a:r>
            <a:r>
              <a:rPr lang="fr-CH" sz="2000" dirty="0" err="1">
                <a:solidFill>
                  <a:schemeClr val="accent4"/>
                </a:solidFill>
              </a:rPr>
              <a:t>edge</a:t>
            </a:r>
            <a:r>
              <a:rPr lang="fr-CH" sz="2000" dirty="0">
                <a:solidFill>
                  <a:schemeClr val="accent4"/>
                </a:solidFill>
              </a:rPr>
              <a:t> </a:t>
            </a:r>
            <a:r>
              <a:rPr lang="fr-CH" sz="2000" dirty="0" err="1">
                <a:solidFill>
                  <a:schemeClr val="accent4"/>
                </a:solidFill>
              </a:rPr>
              <a:t>devices</a:t>
            </a:r>
            <a:r>
              <a:rPr lang="fr-CH" sz="2000" dirty="0"/>
              <a:t> </a:t>
            </a:r>
            <a:r>
              <a:rPr lang="fr-CH" sz="2000" dirty="0" err="1"/>
              <a:t>will</a:t>
            </a:r>
            <a:r>
              <a:rPr lang="fr-CH" sz="2000" dirty="0"/>
              <a:t> </a:t>
            </a:r>
            <a:r>
              <a:rPr lang="fr-CH" sz="2000" dirty="0" err="1"/>
              <a:t>be</a:t>
            </a:r>
            <a:r>
              <a:rPr lang="fr-CH" sz="2000" dirty="0"/>
              <a:t> </a:t>
            </a:r>
            <a:r>
              <a:rPr lang="fr-CH" sz="2000" dirty="0" err="1"/>
              <a:t>sufficient</a:t>
            </a:r>
            <a:r>
              <a:rPr lang="fr-CH" sz="2000" dirty="0"/>
              <a:t> to support </a:t>
            </a:r>
            <a:r>
              <a:rPr lang="fr-CH" sz="2000" dirty="0" err="1">
                <a:solidFill>
                  <a:schemeClr val="accent4"/>
                </a:solidFill>
              </a:rPr>
              <a:t>complex</a:t>
            </a:r>
            <a:r>
              <a:rPr lang="fr-CH" sz="2000" dirty="0">
                <a:solidFill>
                  <a:schemeClr val="accent4"/>
                </a:solidFill>
              </a:rPr>
              <a:t> </a:t>
            </a:r>
            <a:r>
              <a:rPr lang="fr-CH" sz="2000" dirty="0" err="1">
                <a:solidFill>
                  <a:schemeClr val="accent4"/>
                </a:solidFill>
              </a:rPr>
              <a:t>tasks</a:t>
            </a:r>
            <a:r>
              <a:rPr lang="fr-CH" sz="2000" dirty="0"/>
              <a:t>.</a:t>
            </a:r>
          </a:p>
          <a:p>
            <a:r>
              <a:rPr lang="fr-CH" sz="2000" dirty="0" err="1"/>
              <a:t>Towards</a:t>
            </a:r>
            <a:r>
              <a:rPr lang="fr-CH" sz="2000" dirty="0"/>
              <a:t> </a:t>
            </a:r>
            <a:r>
              <a:rPr lang="fr-CH" sz="2000" dirty="0" err="1"/>
              <a:t>almost</a:t>
            </a:r>
            <a:r>
              <a:rPr lang="fr-CH" sz="2000" dirty="0"/>
              <a:t> </a:t>
            </a:r>
            <a:r>
              <a:rPr lang="fr-CH" sz="2000" dirty="0" err="1">
                <a:solidFill>
                  <a:schemeClr val="accent4"/>
                </a:solidFill>
              </a:rPr>
              <a:t>infinate</a:t>
            </a:r>
            <a:r>
              <a:rPr lang="fr-CH" sz="2000" dirty="0">
                <a:solidFill>
                  <a:schemeClr val="accent4"/>
                </a:solidFill>
              </a:rPr>
              <a:t> </a:t>
            </a:r>
            <a:r>
              <a:rPr lang="fr-CH" sz="2000" dirty="0" err="1">
                <a:solidFill>
                  <a:schemeClr val="accent4"/>
                </a:solidFill>
              </a:rPr>
              <a:t>processing</a:t>
            </a:r>
            <a:r>
              <a:rPr lang="fr-CH" sz="2000" dirty="0">
                <a:solidFill>
                  <a:schemeClr val="accent4"/>
                </a:solidFill>
              </a:rPr>
              <a:t> power</a:t>
            </a:r>
            <a:r>
              <a:rPr lang="fr-CH" sz="2000" dirty="0"/>
              <a:t>, on a chip, </a:t>
            </a:r>
            <a:r>
              <a:rPr lang="fr-CH" sz="2000" dirty="0" err="1"/>
              <a:t>with</a:t>
            </a:r>
            <a:r>
              <a:rPr lang="fr-CH" sz="2000" dirty="0"/>
              <a:t> </a:t>
            </a:r>
            <a:r>
              <a:rPr lang="fr-CH" sz="2000" dirty="0" err="1"/>
              <a:t>virtuallly</a:t>
            </a:r>
            <a:r>
              <a:rPr lang="fr-CH" sz="2000" dirty="0"/>
              <a:t> </a:t>
            </a:r>
            <a:r>
              <a:rPr lang="fr-CH" sz="2000" dirty="0" err="1">
                <a:solidFill>
                  <a:schemeClr val="accent4"/>
                </a:solidFill>
              </a:rPr>
              <a:t>zero</a:t>
            </a:r>
            <a:r>
              <a:rPr lang="fr-CH" sz="2000" dirty="0">
                <a:solidFill>
                  <a:schemeClr val="accent4"/>
                </a:solidFill>
              </a:rPr>
              <a:t> power </a:t>
            </a:r>
            <a:r>
              <a:rPr lang="fr-CH" sz="2000" dirty="0" err="1">
                <a:solidFill>
                  <a:schemeClr val="accent4"/>
                </a:solidFill>
              </a:rPr>
              <a:t>consumption</a:t>
            </a:r>
            <a:endParaRPr lang="fr-CH" sz="2000" dirty="0">
              <a:solidFill>
                <a:schemeClr val="accent4"/>
              </a:solidFill>
            </a:endParaRPr>
          </a:p>
          <a:p>
            <a:r>
              <a:rPr lang="fr-CH" sz="2000" dirty="0"/>
              <a:t>AI </a:t>
            </a:r>
            <a:r>
              <a:rPr lang="fr-CH" sz="2000" dirty="0" err="1"/>
              <a:t>enabled</a:t>
            </a:r>
            <a:r>
              <a:rPr lang="fr-CH" sz="2000" dirty="0"/>
              <a:t> </a:t>
            </a:r>
            <a:r>
              <a:rPr lang="fr-CH" sz="2000" dirty="0" err="1"/>
              <a:t>edge</a:t>
            </a:r>
            <a:r>
              <a:rPr lang="fr-CH" sz="2000" dirty="0"/>
              <a:t> </a:t>
            </a:r>
            <a:r>
              <a:rPr lang="fr-CH" sz="2000" dirty="0" err="1"/>
              <a:t>devices</a:t>
            </a:r>
            <a:r>
              <a:rPr lang="fr-CH" sz="2000" dirty="0"/>
              <a:t> </a:t>
            </a:r>
            <a:r>
              <a:rPr lang="fr-CH" sz="2000" dirty="0" err="1"/>
              <a:t>will</a:t>
            </a:r>
            <a:r>
              <a:rPr lang="fr-CH" sz="2000" dirty="0"/>
              <a:t> </a:t>
            </a:r>
            <a:r>
              <a:rPr lang="fr-CH" sz="2000" dirty="0" err="1"/>
              <a:t>be</a:t>
            </a:r>
            <a:r>
              <a:rPr lang="fr-CH" sz="2000" dirty="0"/>
              <a:t> pervasive.</a:t>
            </a:r>
          </a:p>
          <a:p>
            <a:r>
              <a:rPr lang="fr-CH" sz="2000" dirty="0"/>
              <a:t>Our </a:t>
            </a:r>
            <a:r>
              <a:rPr lang="fr-CH" sz="2000" dirty="0" err="1"/>
              <a:t>BAIoT</a:t>
            </a:r>
            <a:r>
              <a:rPr lang="fr-CH" sz="2000" dirty="0"/>
              <a:t> </a:t>
            </a:r>
            <a:r>
              <a:rPr lang="fr-CH" sz="2000" dirty="0" err="1"/>
              <a:t>edge</a:t>
            </a:r>
            <a:r>
              <a:rPr lang="fr-CH" sz="2000" dirty="0"/>
              <a:t> </a:t>
            </a:r>
            <a:r>
              <a:rPr lang="fr-CH" sz="2000" dirty="0" err="1"/>
              <a:t>devices</a:t>
            </a:r>
            <a:r>
              <a:rPr lang="fr-CH" sz="2000" dirty="0"/>
              <a:t> can and </a:t>
            </a:r>
            <a:r>
              <a:rPr lang="fr-CH" sz="2000" dirty="0" err="1"/>
              <a:t>will</a:t>
            </a:r>
            <a:r>
              <a:rPr lang="fr-CH" sz="2000" dirty="0"/>
              <a:t> </a:t>
            </a:r>
            <a:r>
              <a:rPr lang="fr-CH" sz="2000" dirty="0" err="1"/>
              <a:t>be</a:t>
            </a:r>
            <a:r>
              <a:rPr lang="fr-CH" sz="2000" dirty="0"/>
              <a:t> part of a </a:t>
            </a:r>
            <a:r>
              <a:rPr lang="fr-CH" sz="2000" dirty="0" err="1">
                <a:solidFill>
                  <a:schemeClr val="accent4"/>
                </a:solidFill>
              </a:rPr>
              <a:t>distributed</a:t>
            </a:r>
            <a:r>
              <a:rPr lang="fr-CH" sz="2000" dirty="0">
                <a:solidFill>
                  <a:schemeClr val="accent4"/>
                </a:solidFill>
              </a:rPr>
              <a:t> intelligence </a:t>
            </a:r>
            <a:r>
              <a:rPr lang="fr-CH" sz="2000" dirty="0" err="1">
                <a:solidFill>
                  <a:schemeClr val="accent4"/>
                </a:solidFill>
              </a:rPr>
              <a:t>enabled</a:t>
            </a:r>
            <a:r>
              <a:rPr lang="fr-CH" sz="2000" dirty="0">
                <a:solidFill>
                  <a:schemeClr val="accent4"/>
                </a:solidFill>
              </a:rPr>
              <a:t> by 6G </a:t>
            </a:r>
            <a:r>
              <a:rPr lang="fr-CH" sz="2000" dirty="0"/>
              <a:t>(e.g. </a:t>
            </a:r>
            <a:r>
              <a:rPr lang="fr-CH" sz="2000" dirty="0" err="1"/>
              <a:t>distributed</a:t>
            </a:r>
            <a:r>
              <a:rPr lang="fr-CH" sz="2000" dirty="0"/>
              <a:t> ID)</a:t>
            </a:r>
          </a:p>
        </p:txBody>
      </p:sp>
      <p:pic>
        <p:nvPicPr>
          <p:cNvPr id="5" name="Picture 4">
            <a:extLst>
              <a:ext uri="{FF2B5EF4-FFF2-40B4-BE49-F238E27FC236}">
                <a16:creationId xmlns:a16="http://schemas.microsoft.com/office/drawing/2014/main" id="{AA11DC99-364D-484C-B22D-B4A1BAA808F4}"/>
              </a:ext>
            </a:extLst>
          </p:cNvPr>
          <p:cNvPicPr>
            <a:picLocks noChangeAspect="1"/>
          </p:cNvPicPr>
          <p:nvPr/>
        </p:nvPicPr>
        <p:blipFill>
          <a:blip r:embed="rId6"/>
          <a:stretch>
            <a:fillRect/>
          </a:stretch>
        </p:blipFill>
        <p:spPr>
          <a:xfrm>
            <a:off x="458610" y="1340768"/>
            <a:ext cx="6029923" cy="4468816"/>
          </a:xfrm>
          <a:prstGeom prst="rect">
            <a:avLst/>
          </a:prstGeom>
        </p:spPr>
      </p:pic>
      <p:sp>
        <p:nvSpPr>
          <p:cNvPr id="4" name="Rectangle 3">
            <a:extLst>
              <a:ext uri="{FF2B5EF4-FFF2-40B4-BE49-F238E27FC236}">
                <a16:creationId xmlns:a16="http://schemas.microsoft.com/office/drawing/2014/main" id="{7CB2547E-C049-4EAD-9A27-F021AE9F1A06}"/>
              </a:ext>
            </a:extLst>
          </p:cNvPr>
          <p:cNvSpPr/>
          <p:nvPr/>
        </p:nvSpPr>
        <p:spPr>
          <a:xfrm>
            <a:off x="2639616" y="6097890"/>
            <a:ext cx="6912768" cy="400110"/>
          </a:xfrm>
          <a:prstGeom prst="rect">
            <a:avLst/>
          </a:prstGeom>
        </p:spPr>
        <p:txBody>
          <a:bodyPr wrap="square">
            <a:spAutoFit/>
          </a:bodyPr>
          <a:lstStyle/>
          <a:p>
            <a:r>
              <a:rPr lang="en-US" sz="2000" i="1" dirty="0"/>
              <a:t>Enabling </a:t>
            </a:r>
            <a:r>
              <a:rPr lang="en-US" sz="2000" i="1" dirty="0" err="1"/>
              <a:t>BAIoT</a:t>
            </a:r>
            <a:r>
              <a:rPr lang="en-US" sz="2000" i="1" dirty="0"/>
              <a:t> for Health and more in a Digital Society</a:t>
            </a:r>
          </a:p>
        </p:txBody>
      </p:sp>
      <p:pic>
        <p:nvPicPr>
          <p:cNvPr id="6" name="Video 5">
            <a:hlinkClick r:id="" action="ppaction://media"/>
            <a:extLst>
              <a:ext uri="{FF2B5EF4-FFF2-40B4-BE49-F238E27FC236}">
                <a16:creationId xmlns:a16="http://schemas.microsoft.com/office/drawing/2014/main" id="{53101141-2C9A-4329-899E-BE61530FEE47}"/>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870313257"/>
      </p:ext>
    </p:extLst>
  </p:cSld>
  <p:clrMapOvr>
    <a:masterClrMapping/>
  </p:clrMapOvr>
  <mc:AlternateContent xmlns:mc="http://schemas.openxmlformats.org/markup-compatibility/2006">
    <mc:Choice xmlns:p14="http://schemas.microsoft.com/office/powerpoint/2010/main" Requires="p14">
      <p:transition spd="slow" p14:dur="2000" advTm="62785"/>
    </mc:Choice>
    <mc:Fallback>
      <p:transition spd="slow" advTm="62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D770-7DD1-469C-A294-2E4ED0CF6AA5}"/>
              </a:ext>
            </a:extLst>
          </p:cNvPr>
          <p:cNvSpPr>
            <a:spLocks noGrp="1"/>
          </p:cNvSpPr>
          <p:nvPr>
            <p:ph type="title"/>
          </p:nvPr>
        </p:nvSpPr>
        <p:spPr>
          <a:xfrm>
            <a:off x="696703" y="662044"/>
            <a:ext cx="10798593" cy="503590"/>
          </a:xfrm>
        </p:spPr>
        <p:txBody>
          <a:bodyPr/>
          <a:lstStyle/>
          <a:p>
            <a:r>
              <a:rPr lang="fr-CH" b="1" i="1" dirty="0" err="1"/>
              <a:t>Thank</a:t>
            </a:r>
            <a:r>
              <a:rPr lang="fr-CH" b="1" i="1" dirty="0"/>
              <a:t> </a:t>
            </a:r>
            <a:r>
              <a:rPr lang="fr-CH" b="1" i="1" dirty="0" err="1"/>
              <a:t>you</a:t>
            </a:r>
            <a:r>
              <a:rPr lang="fr-CH" b="1" i="1" dirty="0"/>
              <a:t> for </a:t>
            </a:r>
            <a:r>
              <a:rPr lang="fr-CH" b="1" i="1" dirty="0" err="1"/>
              <a:t>your</a:t>
            </a:r>
            <a:r>
              <a:rPr lang="fr-CH" b="1" i="1" dirty="0"/>
              <a:t> attention and </a:t>
            </a:r>
            <a:r>
              <a:rPr lang="fr-CH" b="1" i="1" dirty="0" err="1"/>
              <a:t>see</a:t>
            </a:r>
            <a:r>
              <a:rPr lang="fr-CH" b="1" i="1" dirty="0"/>
              <a:t> us at URSI GASS 2020!</a:t>
            </a:r>
          </a:p>
        </p:txBody>
      </p:sp>
      <p:pic>
        <p:nvPicPr>
          <p:cNvPr id="4100" name="Picture 4" descr="URSI GASS 2020 Logo">
            <a:extLst>
              <a:ext uri="{FF2B5EF4-FFF2-40B4-BE49-F238E27FC236}">
                <a16:creationId xmlns:a16="http://schemas.microsoft.com/office/drawing/2014/main" id="{0F14E744-E7D9-4E82-8F2F-575B070F80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92" y="3055775"/>
            <a:ext cx="2028825" cy="857250"/>
          </a:xfrm>
          <a:prstGeom prst="rect">
            <a:avLst/>
          </a:prstGeom>
          <a:solidFill>
            <a:schemeClr val="tx1"/>
          </a:solidFill>
        </p:spPr>
      </p:pic>
      <p:pic>
        <p:nvPicPr>
          <p:cNvPr id="6" name="Picture 5">
            <a:extLst>
              <a:ext uri="{FF2B5EF4-FFF2-40B4-BE49-F238E27FC236}">
                <a16:creationId xmlns:a16="http://schemas.microsoft.com/office/drawing/2014/main" id="{E59E1755-8447-45D8-970C-D654868FD6B8}"/>
              </a:ext>
            </a:extLst>
          </p:cNvPr>
          <p:cNvPicPr>
            <a:picLocks noChangeAspect="1"/>
          </p:cNvPicPr>
          <p:nvPr/>
        </p:nvPicPr>
        <p:blipFill>
          <a:blip r:embed="rId6"/>
          <a:stretch>
            <a:fillRect/>
          </a:stretch>
        </p:blipFill>
        <p:spPr>
          <a:xfrm>
            <a:off x="625780" y="1451540"/>
            <a:ext cx="1012024" cy="969348"/>
          </a:xfrm>
          <a:prstGeom prst="rect">
            <a:avLst/>
          </a:prstGeom>
        </p:spPr>
      </p:pic>
      <p:sp>
        <p:nvSpPr>
          <p:cNvPr id="7" name="Rectangle 6">
            <a:extLst>
              <a:ext uri="{FF2B5EF4-FFF2-40B4-BE49-F238E27FC236}">
                <a16:creationId xmlns:a16="http://schemas.microsoft.com/office/drawing/2014/main" id="{230D5452-6771-41F1-885D-0BD7FA17D29E}"/>
              </a:ext>
            </a:extLst>
          </p:cNvPr>
          <p:cNvSpPr/>
          <p:nvPr/>
        </p:nvSpPr>
        <p:spPr>
          <a:xfrm>
            <a:off x="2855640" y="3298806"/>
            <a:ext cx="3989169" cy="646331"/>
          </a:xfrm>
          <a:prstGeom prst="rect">
            <a:avLst/>
          </a:prstGeom>
        </p:spPr>
        <p:txBody>
          <a:bodyPr wrap="none">
            <a:spAutoFit/>
          </a:bodyPr>
          <a:lstStyle/>
          <a:p>
            <a:r>
              <a:rPr lang="fr-CH" dirty="0"/>
              <a:t>Rome, </a:t>
            </a:r>
            <a:r>
              <a:rPr lang="fr-CH" dirty="0" err="1"/>
              <a:t>Italy</a:t>
            </a:r>
            <a:r>
              <a:rPr lang="fr-CH" dirty="0"/>
              <a:t>, </a:t>
            </a:r>
            <a:r>
              <a:rPr lang="fr-CH" dirty="0">
                <a:hlinkClick r:id="rId7"/>
              </a:rPr>
              <a:t>https://www.ursi2020.org</a:t>
            </a:r>
            <a:endParaRPr lang="fr-CH" dirty="0"/>
          </a:p>
          <a:p>
            <a:endParaRPr lang="fr-CH" dirty="0"/>
          </a:p>
        </p:txBody>
      </p:sp>
      <p:sp>
        <p:nvSpPr>
          <p:cNvPr id="8" name="Rectangle 7">
            <a:extLst>
              <a:ext uri="{FF2B5EF4-FFF2-40B4-BE49-F238E27FC236}">
                <a16:creationId xmlns:a16="http://schemas.microsoft.com/office/drawing/2014/main" id="{23BC42E9-D3B8-425C-ABAD-054E73B2B5DD}"/>
              </a:ext>
            </a:extLst>
          </p:cNvPr>
          <p:cNvSpPr/>
          <p:nvPr/>
        </p:nvSpPr>
        <p:spPr>
          <a:xfrm>
            <a:off x="551384" y="4092748"/>
            <a:ext cx="10798593" cy="2000548"/>
          </a:xfrm>
          <a:prstGeom prst="rect">
            <a:avLst/>
          </a:prstGeom>
        </p:spPr>
        <p:txBody>
          <a:bodyPr wrap="square">
            <a:spAutoFit/>
          </a:bodyPr>
          <a:lstStyle/>
          <a:p>
            <a:r>
              <a:rPr lang="fr-CH" sz="1400" dirty="0"/>
              <a:t>KD1 Smart Body Area IoT (</a:t>
            </a:r>
            <a:r>
              <a:rPr lang="fr-CH" sz="1400" dirty="0" err="1"/>
              <a:t>BAIoT</a:t>
            </a:r>
            <a:r>
              <a:rPr lang="fr-CH" sz="1400" dirty="0"/>
              <a:t>) in the </a:t>
            </a:r>
            <a:r>
              <a:rPr lang="fr-CH" sz="1400" dirty="0" err="1"/>
              <a:t>era</a:t>
            </a:r>
            <a:r>
              <a:rPr lang="fr-CH" sz="1400" dirty="0"/>
              <a:t> of Beyond 5G/6G, </a:t>
            </a:r>
            <a:r>
              <a:rPr lang="fr-CH" sz="1400" dirty="0" err="1"/>
              <a:t>conveners</a:t>
            </a:r>
            <a:r>
              <a:rPr lang="fr-CH" sz="1400" dirty="0"/>
              <a:t>: J. </a:t>
            </a:r>
            <a:r>
              <a:rPr lang="fr-CH" sz="1400" dirty="0" err="1"/>
              <a:t>Farserotu</a:t>
            </a:r>
            <a:r>
              <a:rPr lang="fr-CH" sz="1400" dirty="0"/>
              <a:t>, H. Tanaka, D. Anzai</a:t>
            </a:r>
          </a:p>
          <a:p>
            <a:endParaRPr lang="fr-CH" sz="1400" dirty="0"/>
          </a:p>
          <a:p>
            <a:r>
              <a:rPr lang="en-US" sz="1200" i="1" dirty="0"/>
              <a:t>Abstract  - The emergence of Smart Body Area IoT (</a:t>
            </a:r>
            <a:r>
              <a:rPr lang="en-US" sz="1200" i="1" dirty="0" err="1"/>
              <a:t>BAIoT</a:t>
            </a:r>
            <a:r>
              <a:rPr lang="en-US" sz="1200" i="1" dirty="0"/>
              <a:t>) including Wireless Body Area Networks (WBANs) including </a:t>
            </a:r>
            <a:r>
              <a:rPr lang="en-US" sz="1200" i="1" dirty="0" err="1"/>
              <a:t>applica;ons</a:t>
            </a:r>
            <a:r>
              <a:rPr lang="en-US" sz="1200" i="1" dirty="0"/>
              <a:t> in healthcare and medical monitoring, emergency response, search and rescue, military, etc. have triggered an extensive research effort to establish reliable </a:t>
            </a:r>
            <a:r>
              <a:rPr lang="en-US" sz="1200" i="1" dirty="0" err="1"/>
              <a:t>communica;ons</a:t>
            </a:r>
            <a:r>
              <a:rPr lang="en-US" sz="1200" i="1" dirty="0"/>
              <a:t> systems in the era of Beyond 5G/6G. However, the </a:t>
            </a:r>
            <a:r>
              <a:rPr lang="en-US" sz="1200" i="1" dirty="0" err="1"/>
              <a:t>communica;on</a:t>
            </a:r>
            <a:r>
              <a:rPr lang="en-US" sz="1200" i="1" dirty="0"/>
              <a:t> performance is expected to be strongly affected by the presence of a human body. To ensure stable </a:t>
            </a:r>
            <a:r>
              <a:rPr lang="en-US" sz="1200" i="1" dirty="0" err="1"/>
              <a:t>communica;on</a:t>
            </a:r>
            <a:r>
              <a:rPr lang="en-US" sz="1200" i="1" dirty="0"/>
              <a:t> in Smart </a:t>
            </a:r>
            <a:r>
              <a:rPr lang="en-US" sz="1200" i="1" dirty="0" err="1"/>
              <a:t>BAIoT</a:t>
            </a:r>
            <a:r>
              <a:rPr lang="en-US" sz="1200" i="1" dirty="0"/>
              <a:t>, we need to </a:t>
            </a:r>
            <a:r>
              <a:rPr lang="en-US" sz="1200" i="1" dirty="0" err="1"/>
              <a:t>op;mize</a:t>
            </a:r>
            <a:r>
              <a:rPr lang="en-US" sz="1200" i="1" dirty="0"/>
              <a:t> a </a:t>
            </a:r>
            <a:r>
              <a:rPr lang="en-US" sz="1200" i="1" dirty="0" err="1"/>
              <a:t>communica;on</a:t>
            </a:r>
            <a:r>
              <a:rPr lang="en-US" sz="1200" i="1" dirty="0"/>
              <a:t> system from various kinds of aspects: antenna structure, </a:t>
            </a:r>
            <a:r>
              <a:rPr lang="en-US" sz="1200" i="1" dirty="0" err="1"/>
              <a:t>opera;ng</a:t>
            </a:r>
            <a:r>
              <a:rPr lang="en-US" sz="1200" i="1" dirty="0"/>
              <a:t> frequency, </a:t>
            </a:r>
            <a:r>
              <a:rPr lang="en-US" sz="1200" i="1" dirty="0" err="1"/>
              <a:t>modula;on</a:t>
            </a:r>
            <a:r>
              <a:rPr lang="en-US" sz="1200" i="1" dirty="0"/>
              <a:t> and </a:t>
            </a:r>
            <a:r>
              <a:rPr lang="en-US" sz="1200" i="1" dirty="0" err="1"/>
              <a:t>demodula;on</a:t>
            </a:r>
            <a:r>
              <a:rPr lang="en-US" sz="1200" i="1" dirty="0"/>
              <a:t>, </a:t>
            </a:r>
            <a:r>
              <a:rPr lang="en-US" sz="1200" i="1" dirty="0" err="1"/>
              <a:t>communica;on</a:t>
            </a:r>
            <a:r>
              <a:rPr lang="en-US" sz="1200" i="1" dirty="0"/>
              <a:t> protocol including PHY/MAC, wireless network topology, security, privacy, trustworthiness and interoperability, for instance. The </a:t>
            </a:r>
            <a:r>
              <a:rPr lang="en-US" sz="1200" i="1" dirty="0" err="1"/>
              <a:t>objec;ve</a:t>
            </a:r>
            <a:r>
              <a:rPr lang="en-US" sz="1200" i="1" dirty="0"/>
              <a:t> of this session is to present state-of-the-art research related to Smart </a:t>
            </a:r>
            <a:r>
              <a:rPr lang="en-US" sz="1200" i="1" dirty="0" err="1"/>
              <a:t>BAIoT</a:t>
            </a:r>
            <a:r>
              <a:rPr lang="en-US" sz="1200" i="1" dirty="0"/>
              <a:t> systems and </a:t>
            </a:r>
            <a:r>
              <a:rPr lang="en-US" sz="1200" i="1" dirty="0" err="1"/>
              <a:t>applica;ons</a:t>
            </a:r>
            <a:r>
              <a:rPr lang="en-US" sz="1200" i="1" dirty="0"/>
              <a:t> in the era of Beyond 5G/6G. The session covers </a:t>
            </a:r>
            <a:r>
              <a:rPr lang="en-US" sz="1200" i="1" dirty="0" err="1"/>
              <a:t>communica;ons</a:t>
            </a:r>
            <a:r>
              <a:rPr lang="en-US" sz="1200" i="1" dirty="0"/>
              <a:t> as well as sensing in the Smart </a:t>
            </a:r>
            <a:r>
              <a:rPr lang="en-US" sz="1200" i="1" dirty="0" err="1"/>
              <a:t>BAIoT</a:t>
            </a:r>
            <a:r>
              <a:rPr lang="en-US" sz="1200" i="1" dirty="0"/>
              <a:t> domain. This topic is already of increasing importance, which also fits the focus areas of the URSI Commission K (Electromagnetics in Biology and Medicine).</a:t>
            </a:r>
            <a:endParaRPr lang="fr-CH" sz="1200" i="1" dirty="0"/>
          </a:p>
        </p:txBody>
      </p:sp>
      <p:sp>
        <p:nvSpPr>
          <p:cNvPr id="3" name="Rectangle 2">
            <a:extLst>
              <a:ext uri="{FF2B5EF4-FFF2-40B4-BE49-F238E27FC236}">
                <a16:creationId xmlns:a16="http://schemas.microsoft.com/office/drawing/2014/main" id="{B55E313F-6DED-46CB-B552-2BF7DF01DD28}"/>
              </a:ext>
            </a:extLst>
          </p:cNvPr>
          <p:cNvSpPr/>
          <p:nvPr/>
        </p:nvSpPr>
        <p:spPr>
          <a:xfrm>
            <a:off x="1703513" y="1482408"/>
            <a:ext cx="9361039" cy="584775"/>
          </a:xfrm>
          <a:prstGeom prst="rect">
            <a:avLst/>
          </a:prstGeom>
        </p:spPr>
        <p:txBody>
          <a:bodyPr wrap="square">
            <a:spAutoFit/>
          </a:bodyPr>
          <a:lstStyle/>
          <a:p>
            <a:endParaRPr lang="fr-CH" sz="1600" b="1" i="1" dirty="0"/>
          </a:p>
          <a:p>
            <a:r>
              <a:rPr lang="fr-CH" sz="1600" b="1" i="1" dirty="0" err="1"/>
              <a:t>Acknowledgments</a:t>
            </a:r>
            <a:r>
              <a:rPr lang="fr-CH" sz="1600" b="1" i="1" dirty="0"/>
              <a:t>: The </a:t>
            </a:r>
            <a:r>
              <a:rPr lang="fr-CH" sz="1600" b="1" i="1" dirty="0" err="1"/>
              <a:t>Hermes</a:t>
            </a:r>
            <a:r>
              <a:rPr lang="fr-CH" sz="1600" b="1" i="1" dirty="0"/>
              <a:t> Partnership</a:t>
            </a:r>
          </a:p>
        </p:txBody>
      </p:sp>
      <p:pic>
        <p:nvPicPr>
          <p:cNvPr id="4" name="Video 3">
            <a:hlinkClick r:id="" action="ppaction://media"/>
            <a:extLst>
              <a:ext uri="{FF2B5EF4-FFF2-40B4-BE49-F238E27FC236}">
                <a16:creationId xmlns:a16="http://schemas.microsoft.com/office/drawing/2014/main" id="{349B0FDC-7FB1-4405-83FE-310AD06AB9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3170907940"/>
      </p:ext>
    </p:extLst>
  </p:cSld>
  <p:clrMapOvr>
    <a:masterClrMapping/>
  </p:clrMapOvr>
  <mc:AlternateContent xmlns:mc="http://schemas.openxmlformats.org/markup-compatibility/2006">
    <mc:Choice xmlns:p14="http://schemas.microsoft.com/office/powerpoint/2010/main" Requires="p14">
      <p:transition spd="slow" p14:dur="2000" advTm="18026"/>
    </mc:Choice>
    <mc:Fallback>
      <p:transition spd="slow" advTm="1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69EBF-FCDC-4310-90BE-02C5523FC807}"/>
              </a:ext>
            </a:extLst>
          </p:cNvPr>
          <p:cNvSpPr>
            <a:spLocks noGrp="1"/>
          </p:cNvSpPr>
          <p:nvPr>
            <p:ph type="title"/>
          </p:nvPr>
        </p:nvSpPr>
        <p:spPr/>
        <p:txBody>
          <a:bodyPr/>
          <a:lstStyle/>
          <a:p>
            <a:r>
              <a:rPr lang="fr-CH" dirty="0" err="1"/>
              <a:t>Outline</a:t>
            </a:r>
            <a:endParaRPr lang="fr-CH" dirty="0"/>
          </a:p>
        </p:txBody>
      </p:sp>
      <p:sp>
        <p:nvSpPr>
          <p:cNvPr id="3" name="Content Placeholder 2">
            <a:extLst>
              <a:ext uri="{FF2B5EF4-FFF2-40B4-BE49-F238E27FC236}">
                <a16:creationId xmlns:a16="http://schemas.microsoft.com/office/drawing/2014/main" id="{1A9002ED-2663-42D8-8B4C-28DA921F163E}"/>
              </a:ext>
            </a:extLst>
          </p:cNvPr>
          <p:cNvSpPr>
            <a:spLocks noGrp="1"/>
          </p:cNvSpPr>
          <p:nvPr>
            <p:ph idx="1"/>
          </p:nvPr>
        </p:nvSpPr>
        <p:spPr/>
        <p:txBody>
          <a:bodyPr/>
          <a:lstStyle/>
          <a:p>
            <a:r>
              <a:rPr lang="fr-CH" dirty="0"/>
              <a:t>Introduction</a:t>
            </a:r>
          </a:p>
          <a:p>
            <a:r>
              <a:rPr lang="fr-CH" dirty="0"/>
              <a:t>State-of-the-Art</a:t>
            </a:r>
          </a:p>
          <a:p>
            <a:r>
              <a:rPr lang="fr-CH" dirty="0"/>
              <a:t>ETSI TC </a:t>
            </a:r>
            <a:r>
              <a:rPr lang="fr-CH" dirty="0" err="1"/>
              <a:t>SmartBAN</a:t>
            </a:r>
            <a:endParaRPr lang="fr-CH" dirty="0"/>
          </a:p>
          <a:p>
            <a:r>
              <a:rPr lang="fr-CH" dirty="0" err="1"/>
              <a:t>SmartBAIoT</a:t>
            </a:r>
            <a:r>
              <a:rPr lang="fr-CH" dirty="0"/>
              <a:t> in 6G</a:t>
            </a:r>
          </a:p>
          <a:p>
            <a:r>
              <a:rPr lang="fr-CH" dirty="0" err="1"/>
              <a:t>Concluding</a:t>
            </a:r>
            <a:r>
              <a:rPr lang="fr-CH" dirty="0"/>
              <a:t> </a:t>
            </a:r>
            <a:r>
              <a:rPr lang="fr-CH" dirty="0" err="1"/>
              <a:t>remarks</a:t>
            </a:r>
            <a:endParaRPr lang="fr-CH" dirty="0"/>
          </a:p>
        </p:txBody>
      </p:sp>
      <p:pic>
        <p:nvPicPr>
          <p:cNvPr id="6" name="Video 5">
            <a:hlinkClick r:id="" action="ppaction://media"/>
            <a:extLst>
              <a:ext uri="{FF2B5EF4-FFF2-40B4-BE49-F238E27FC236}">
                <a16:creationId xmlns:a16="http://schemas.microsoft.com/office/drawing/2014/main" id="{85EA9250-93DC-4B5A-A7C2-B2FE8C2200F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039458669"/>
      </p:ext>
    </p:extLst>
  </p:cSld>
  <p:clrMapOvr>
    <a:masterClrMapping/>
  </p:clrMapOvr>
  <mc:AlternateContent xmlns:mc="http://schemas.openxmlformats.org/markup-compatibility/2006">
    <mc:Choice xmlns:p14="http://schemas.microsoft.com/office/powerpoint/2010/main" Requires="p14">
      <p:transition spd="slow" p14:dur="2000" advTm="16868"/>
    </mc:Choice>
    <mc:Fallback>
      <p:transition spd="slow" advTm="1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Introduction</a:t>
            </a:r>
            <a:endParaRPr lang="en-GB" dirty="0"/>
          </a:p>
        </p:txBody>
      </p:sp>
      <p:sp>
        <p:nvSpPr>
          <p:cNvPr id="3" name="Content Placeholder 2"/>
          <p:cNvSpPr>
            <a:spLocks noGrp="1"/>
          </p:cNvSpPr>
          <p:nvPr>
            <p:ph idx="1"/>
          </p:nvPr>
        </p:nvSpPr>
        <p:spPr>
          <a:xfrm>
            <a:off x="719907" y="1152000"/>
            <a:ext cx="10784340" cy="5040000"/>
          </a:xfrm>
        </p:spPr>
        <p:txBody>
          <a:bodyPr/>
          <a:lstStyle/>
          <a:p>
            <a:pPr lvl="1"/>
            <a:r>
              <a:rPr lang="en-US" sz="1800" dirty="0"/>
              <a:t>Status and future of WBAN = smart body area networks (</a:t>
            </a:r>
            <a:r>
              <a:rPr lang="en-US" sz="1800" dirty="0" err="1"/>
              <a:t>SmartBAN</a:t>
            </a:r>
            <a:r>
              <a:rPr lang="en-US" sz="1800" dirty="0"/>
              <a:t>) and the IoT in 6G</a:t>
            </a:r>
          </a:p>
          <a:p>
            <a:pPr lvl="2"/>
            <a:r>
              <a:rPr lang="en-US" sz="1600" dirty="0"/>
              <a:t>The IoT is rapidly growing in numbers and requirements. </a:t>
            </a:r>
            <a:r>
              <a:rPr lang="en-US" sz="1600" dirty="0">
                <a:solidFill>
                  <a:srgbClr val="FFFF00"/>
                </a:solidFill>
              </a:rPr>
              <a:t>5G is emerging </a:t>
            </a:r>
            <a:r>
              <a:rPr lang="en-US" sz="1600" dirty="0"/>
              <a:t>and barely covers the needs.</a:t>
            </a:r>
          </a:p>
          <a:p>
            <a:pPr lvl="2"/>
            <a:r>
              <a:rPr lang="en-US" sz="1600" dirty="0"/>
              <a:t>IoT becomes smarter, with the edge sharing information with the cloud across all layers (fog, mist, etc.)</a:t>
            </a:r>
          </a:p>
          <a:p>
            <a:pPr lvl="2"/>
            <a:r>
              <a:rPr lang="en-US" sz="1600" dirty="0"/>
              <a:t>BAN is no different! Personal devices, even highly miniature sensor devices, are being endowed with powerful edge processing and computing capabilities. </a:t>
            </a:r>
          </a:p>
          <a:p>
            <a:pPr lvl="2"/>
            <a:r>
              <a:rPr lang="en-US" sz="1600" dirty="0"/>
              <a:t>Call it </a:t>
            </a:r>
            <a:r>
              <a:rPr lang="en-US" sz="1600" b="1" i="1" dirty="0" err="1">
                <a:solidFill>
                  <a:srgbClr val="FFFF00"/>
                </a:solidFill>
              </a:rPr>
              <a:t>SmartBAIoT</a:t>
            </a:r>
            <a:endParaRPr lang="en-US" sz="1600" b="1" i="1" dirty="0">
              <a:solidFill>
                <a:srgbClr val="FFFF00"/>
              </a:solidFill>
            </a:endParaRPr>
          </a:p>
          <a:p>
            <a:pPr lvl="1"/>
            <a:r>
              <a:rPr lang="en-US" sz="1800" dirty="0"/>
              <a:t>The question is:</a:t>
            </a:r>
          </a:p>
          <a:p>
            <a:pPr lvl="2"/>
            <a:r>
              <a:rPr lang="en-US" sz="1600" dirty="0">
                <a:solidFill>
                  <a:srgbClr val="FFFF00"/>
                </a:solidFill>
              </a:rPr>
              <a:t>6G is on the horizon</a:t>
            </a:r>
            <a:r>
              <a:rPr lang="en-US" sz="1600" dirty="0"/>
              <a:t>. Should 6G address all these requirements?</a:t>
            </a:r>
          </a:p>
          <a:p>
            <a:pPr lvl="2"/>
            <a:r>
              <a:rPr lang="en-US" sz="1600" dirty="0"/>
              <a:t>The answer is of course “</a:t>
            </a:r>
            <a:r>
              <a:rPr lang="en-US" sz="1600" b="1" dirty="0"/>
              <a:t>yes</a:t>
            </a:r>
            <a:r>
              <a:rPr lang="en-US" sz="1600" dirty="0"/>
              <a:t>”</a:t>
            </a:r>
          </a:p>
          <a:p>
            <a:pPr lvl="2"/>
            <a:r>
              <a:rPr lang="en-US" sz="1600" dirty="0"/>
              <a:t>Followed by “</a:t>
            </a:r>
            <a:r>
              <a:rPr lang="en-US" sz="1600" b="1" dirty="0"/>
              <a:t>ok, what, how and when</a:t>
            </a:r>
            <a:r>
              <a:rPr lang="en-US" sz="1600" dirty="0"/>
              <a:t>?”</a:t>
            </a:r>
          </a:p>
        </p:txBody>
      </p:sp>
      <p:pic>
        <p:nvPicPr>
          <p:cNvPr id="4" name="Video 3">
            <a:hlinkClick r:id="" action="ppaction://media"/>
            <a:extLst>
              <a:ext uri="{FF2B5EF4-FFF2-40B4-BE49-F238E27FC236}">
                <a16:creationId xmlns:a16="http://schemas.microsoft.com/office/drawing/2014/main" id="{131A5D23-4052-417B-84C2-60364D2008B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19223849"/>
      </p:ext>
    </p:extLst>
  </p:cSld>
  <p:clrMapOvr>
    <a:masterClrMapping/>
  </p:clrMapOvr>
  <mc:AlternateContent xmlns:mc="http://schemas.openxmlformats.org/markup-compatibility/2006">
    <mc:Choice xmlns:p14="http://schemas.microsoft.com/office/powerpoint/2010/main" Requires="p14">
      <p:transition spd="slow" p14:dur="2000" advTm="35323"/>
    </mc:Choice>
    <mc:Fallback>
      <p:transition spd="slow" advTm="35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ADCF5-F21C-4124-B602-4D61C3702A4B}"/>
              </a:ext>
            </a:extLst>
          </p:cNvPr>
          <p:cNvSpPr>
            <a:spLocks noGrp="1"/>
          </p:cNvSpPr>
          <p:nvPr>
            <p:ph type="title"/>
          </p:nvPr>
        </p:nvSpPr>
        <p:spPr/>
        <p:txBody>
          <a:bodyPr/>
          <a:lstStyle/>
          <a:p>
            <a:r>
              <a:rPr lang="fr-CH" dirty="0" err="1"/>
              <a:t>Overview</a:t>
            </a:r>
            <a:r>
              <a:rPr lang="fr-CH" dirty="0"/>
              <a:t> of </a:t>
            </a:r>
            <a:r>
              <a:rPr lang="fr-CH" dirty="0" err="1"/>
              <a:t>current</a:t>
            </a:r>
            <a:r>
              <a:rPr lang="fr-CH" dirty="0"/>
              <a:t> WBAN </a:t>
            </a:r>
            <a:r>
              <a:rPr lang="fr-CH" dirty="0" err="1"/>
              <a:t>characteristics</a:t>
            </a:r>
            <a:r>
              <a:rPr lang="fr-CH" dirty="0"/>
              <a:t> (2.4 GHz band)</a:t>
            </a:r>
          </a:p>
        </p:txBody>
      </p:sp>
      <p:graphicFrame>
        <p:nvGraphicFramePr>
          <p:cNvPr id="5" name="Table 4">
            <a:extLst>
              <a:ext uri="{FF2B5EF4-FFF2-40B4-BE49-F238E27FC236}">
                <a16:creationId xmlns:a16="http://schemas.microsoft.com/office/drawing/2014/main" id="{EF749FCD-8C93-4F75-A0FF-ACA1E9D3E707}"/>
              </a:ext>
            </a:extLst>
          </p:cNvPr>
          <p:cNvGraphicFramePr>
            <a:graphicFrameLocks noGrp="1"/>
          </p:cNvGraphicFramePr>
          <p:nvPr>
            <p:extLst>
              <p:ext uri="{D42A27DB-BD31-4B8C-83A1-F6EECF244321}">
                <p14:modId xmlns:p14="http://schemas.microsoft.com/office/powerpoint/2010/main" val="855993926"/>
              </p:ext>
            </p:extLst>
          </p:nvPr>
        </p:nvGraphicFramePr>
        <p:xfrm>
          <a:off x="623392" y="980728"/>
          <a:ext cx="11017224" cy="4582160"/>
        </p:xfrm>
        <a:graphic>
          <a:graphicData uri="http://schemas.openxmlformats.org/drawingml/2006/table">
            <a:tbl>
              <a:tblPr>
                <a:tableStyleId>{5940675A-B579-460E-94D1-54222C63F5DA}</a:tableStyleId>
              </a:tblPr>
              <a:tblGrid>
                <a:gridCol w="1080120">
                  <a:extLst>
                    <a:ext uri="{9D8B030D-6E8A-4147-A177-3AD203B41FA5}">
                      <a16:colId xmlns:a16="http://schemas.microsoft.com/office/drawing/2014/main" val="4243324487"/>
                    </a:ext>
                  </a:extLst>
                </a:gridCol>
                <a:gridCol w="3888432">
                  <a:extLst>
                    <a:ext uri="{9D8B030D-6E8A-4147-A177-3AD203B41FA5}">
                      <a16:colId xmlns:a16="http://schemas.microsoft.com/office/drawing/2014/main" val="2614805124"/>
                    </a:ext>
                  </a:extLst>
                </a:gridCol>
                <a:gridCol w="1368152">
                  <a:extLst>
                    <a:ext uri="{9D8B030D-6E8A-4147-A177-3AD203B41FA5}">
                      <a16:colId xmlns:a16="http://schemas.microsoft.com/office/drawing/2014/main" val="730832304"/>
                    </a:ext>
                  </a:extLst>
                </a:gridCol>
                <a:gridCol w="2016224">
                  <a:extLst>
                    <a:ext uri="{9D8B030D-6E8A-4147-A177-3AD203B41FA5}">
                      <a16:colId xmlns:a16="http://schemas.microsoft.com/office/drawing/2014/main" val="3903650796"/>
                    </a:ext>
                  </a:extLst>
                </a:gridCol>
                <a:gridCol w="2664296">
                  <a:extLst>
                    <a:ext uri="{9D8B030D-6E8A-4147-A177-3AD203B41FA5}">
                      <a16:colId xmlns:a16="http://schemas.microsoft.com/office/drawing/2014/main" val="3063175400"/>
                    </a:ext>
                  </a:extLst>
                </a:gridCol>
              </a:tblGrid>
              <a:tr h="0">
                <a:tc gridSpan="2">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algn="ctr" hangingPunct="0">
                        <a:spcAft>
                          <a:spcPts val="0"/>
                        </a:spcAft>
                      </a:pPr>
                      <a:r>
                        <a:rPr lang="en-GB" sz="1800" b="1" dirty="0">
                          <a:solidFill>
                            <a:schemeClr val="tx1"/>
                          </a:solidFill>
                          <a:effectLst/>
                        </a:rPr>
                        <a:t> Parameter</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h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algn="ctr" hangingPunct="0">
                        <a:spcAft>
                          <a:spcPts val="0"/>
                        </a:spcAft>
                      </a:pPr>
                      <a:r>
                        <a:rPr lang="en-GB" sz="1800" b="1" dirty="0">
                          <a:solidFill>
                            <a:schemeClr val="tx1"/>
                          </a:solidFill>
                          <a:effectLst/>
                        </a:rPr>
                        <a:t>BTLE</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algn="ctr" hangingPunct="0">
                        <a:spcAft>
                          <a:spcPts val="0"/>
                        </a:spcAft>
                      </a:pPr>
                      <a:r>
                        <a:rPr lang="en-GB" sz="1800" b="1" dirty="0">
                          <a:solidFill>
                            <a:schemeClr val="tx1"/>
                          </a:solidFill>
                          <a:effectLst/>
                        </a:rPr>
                        <a:t>IEEE 802.15.6™</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algn="ctr" hangingPunct="0">
                        <a:spcAft>
                          <a:spcPts val="0"/>
                        </a:spcAft>
                      </a:pPr>
                      <a:r>
                        <a:rPr lang="en-GB" sz="1800" b="1" dirty="0" err="1">
                          <a:solidFill>
                            <a:schemeClr val="tx1"/>
                          </a:solidFill>
                          <a:effectLst/>
                        </a:rPr>
                        <a:t>SmartBAN</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68752313"/>
                  </a:ext>
                </a:extLst>
              </a:tr>
              <a:tr h="0">
                <a:tc rowSpan="3">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800" b="1" dirty="0">
                          <a:solidFill>
                            <a:schemeClr val="tx1"/>
                          </a:solidFill>
                          <a:effectLst/>
                        </a:rPr>
                        <a:t>System</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System Architecture</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One hub</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One hub</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Hub + smart relay coordination</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3467314785"/>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Networking communication interoperability (</a:t>
                      </a:r>
                      <a:r>
                        <a:rPr lang="en-GB" sz="1400" dirty="0" err="1">
                          <a:solidFill>
                            <a:schemeClr val="tx1"/>
                          </a:solidFill>
                          <a:effectLst/>
                        </a:rPr>
                        <a:t>SmartBAN</a:t>
                      </a:r>
                      <a:r>
                        <a:rPr lang="en-GB" sz="1400" dirty="0">
                          <a:solidFill>
                            <a:schemeClr val="tx1"/>
                          </a:solidFill>
                          <a:effectLst/>
                        </a:rPr>
                        <a:t> and non-</a:t>
                      </a:r>
                      <a:r>
                        <a:rPr lang="en-GB" sz="1400" dirty="0" err="1">
                          <a:solidFill>
                            <a:schemeClr val="tx1"/>
                          </a:solidFill>
                          <a:effectLst/>
                        </a:rPr>
                        <a:t>SmartBAN</a:t>
                      </a:r>
                      <a:r>
                        <a:rPr lang="en-GB" sz="1400" dirty="0">
                          <a:solidFill>
                            <a:schemeClr val="tx1"/>
                          </a:solidFill>
                          <a:effectLst/>
                        </a:rPr>
                        <a:t> nodes)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kern="1200" dirty="0">
                          <a:solidFill>
                            <a:schemeClr val="tx1"/>
                          </a:solidFill>
                          <a:effectLst/>
                          <a:latin typeface="Calibri" panose="020F0502020204030204"/>
                          <a:ea typeface="+mn-ea"/>
                          <a:cs typeface="+mn-cs"/>
                        </a:rPr>
                        <a:t>No</a:t>
                      </a: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1397725800"/>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Smart relay</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kern="1200" dirty="0">
                          <a:solidFill>
                            <a:schemeClr val="tx1"/>
                          </a:solidFill>
                          <a:effectLst/>
                          <a:latin typeface="Calibri" panose="020F0502020204030204"/>
                          <a:ea typeface="+mn-ea"/>
                          <a:cs typeface="+mn-cs"/>
                        </a:rPr>
                        <a:t>No</a:t>
                      </a: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2795151493"/>
                  </a:ext>
                </a:extLst>
              </a:tr>
              <a:tr h="0">
                <a:tc rowSpan="8">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800" b="1" dirty="0">
                          <a:solidFill>
                            <a:schemeClr val="tx1"/>
                          </a:solidFill>
                          <a:effectLst/>
                        </a:rPr>
                        <a:t>PHY/MAC</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FEC (forward error correction)</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kern="1200" dirty="0">
                          <a:solidFill>
                            <a:schemeClr val="tx1"/>
                          </a:solidFill>
                          <a:effectLst/>
                          <a:latin typeface="Calibri" panose="020F0502020204030204"/>
                          <a:ea typeface="+mn-ea"/>
                          <a:cs typeface="+mn-cs"/>
                        </a:rPr>
                        <a:t>Yes (BT 5)</a:t>
                      </a: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1678140290"/>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Initial set up time</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kern="1200" dirty="0">
                          <a:solidFill>
                            <a:schemeClr val="tx1"/>
                          </a:solidFill>
                          <a:effectLst/>
                          <a:latin typeface="Calibri" panose="020F0502020204030204"/>
                          <a:ea typeface="+mn-ea"/>
                          <a:cs typeface="+mn-cs"/>
                        </a:rPr>
                        <a:t>Less fast</a:t>
                      </a: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Less fast</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Fast</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392806867"/>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Spread spectrum hopping</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a:solidFill>
                            <a:schemeClr val="tx1"/>
                          </a:solidFill>
                          <a:effectLst/>
                        </a:rPr>
                        <a:t>Yes</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a:solidFill>
                            <a:schemeClr val="tx1"/>
                          </a:solidFill>
                          <a:effectLst/>
                        </a:rPr>
                        <a:t>Yes (in limited cases)</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3439436032"/>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Channel reassignment</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a:solidFill>
                            <a:schemeClr val="tx1"/>
                          </a:solidFill>
                          <a:effectLst/>
                        </a:rPr>
                        <a:t>Multiple channel</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a:solidFill>
                            <a:schemeClr val="tx1"/>
                          </a:solidFill>
                          <a:effectLst/>
                        </a:rPr>
                        <a:t>Yes</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2798133817"/>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Very low latency emerging messaging</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 </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Medium (super-frame)</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Very fast (timeslot)</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1939191651"/>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Reutilization of scheduled unused time slots (efficiency parameter)</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3602784341"/>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Energy consumption/efficiency</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Low</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Medium</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Low (e.g. long sleep times)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1701638885"/>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Network complexity</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a:solidFill>
                            <a:schemeClr val="tx1"/>
                          </a:solidFill>
                          <a:effectLst/>
                        </a:rPr>
                        <a:t>Star concept</a:t>
                      </a:r>
                      <a:endParaRPr lang="en-GB" sz="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Star concept + relay</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Star + multi hub relay (planned)</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1561874738"/>
                  </a:ext>
                </a:extLst>
              </a:tr>
              <a:tr h="0">
                <a:tc rowSpan="4">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800" b="1" dirty="0">
                          <a:solidFill>
                            <a:schemeClr val="tx1"/>
                          </a:solidFill>
                          <a:effectLst/>
                        </a:rPr>
                        <a:t>Smarts</a:t>
                      </a:r>
                      <a:endParaRPr lang="en-GB"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Semantic approach, semantic interoperability, heterogeneity management, IoT compliance</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2444765327"/>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Additional semantic and data analytic enablers (e.g. semantic discovery, reasoning/rules)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Yes</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extLst>
                  <a:ext uri="{0D108BD9-81ED-4DB2-BD59-A6C34878D82A}">
                    <a16:rowId xmlns:a16="http://schemas.microsoft.com/office/drawing/2014/main" val="501610085"/>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Automatic node discovery (e.g. semantic discovery of nodes, composition)</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Partially</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No</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p>
                      <a:pPr hangingPunct="0">
                        <a:spcAft>
                          <a:spcPts val="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Yes</a:t>
                      </a:r>
                    </a:p>
                  </a:txBody>
                  <a:tcPr marL="10795" marR="10795" marT="2540" marB="0" anchor="ctr">
                    <a:solidFill>
                      <a:srgbClr val="00AAE6"/>
                    </a:solidFill>
                  </a:tcPr>
                </a:tc>
                <a:extLst>
                  <a:ext uri="{0D108BD9-81ED-4DB2-BD59-A6C34878D82A}">
                    <a16:rowId xmlns:a16="http://schemas.microsoft.com/office/drawing/2014/main" val="3959554372"/>
                  </a:ext>
                </a:extLst>
              </a:tr>
              <a:tr h="0">
                <a:tc vMerge="1">
                  <a:txBody>
                    <a:bodyPr/>
                    <a:lstStyle/>
                    <a:p>
                      <a:endParaRPr lang="en-GB"/>
                    </a:p>
                  </a:txBody>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Coexistence management by coordinator</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Low</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lvl1pPr marL="0" algn="l" defTabSz="914309" rtl="0" eaLnBrk="1" latinLnBrk="0" hangingPunct="1">
                        <a:defRPr sz="1800" kern="1200">
                          <a:solidFill>
                            <a:schemeClr val="tx1"/>
                          </a:solidFill>
                          <a:latin typeface="Calibri" panose="020F0502020204030204"/>
                        </a:defRPr>
                      </a:lvl1pPr>
                      <a:lvl2pPr marL="457154" algn="l" defTabSz="914309" rtl="0" eaLnBrk="1" latinLnBrk="0" hangingPunct="1">
                        <a:defRPr sz="1800" kern="1200">
                          <a:solidFill>
                            <a:schemeClr val="tx1"/>
                          </a:solidFill>
                          <a:latin typeface="Calibri" panose="020F0502020204030204"/>
                        </a:defRPr>
                      </a:lvl2pPr>
                      <a:lvl3pPr marL="914309" algn="l" defTabSz="914309" rtl="0" eaLnBrk="1" latinLnBrk="0" hangingPunct="1">
                        <a:defRPr sz="1800" kern="1200">
                          <a:solidFill>
                            <a:schemeClr val="tx1"/>
                          </a:solidFill>
                          <a:latin typeface="Calibri" panose="020F0502020204030204"/>
                        </a:defRPr>
                      </a:lvl3pPr>
                      <a:lvl4pPr marL="1371463" algn="l" defTabSz="914309" rtl="0" eaLnBrk="1" latinLnBrk="0" hangingPunct="1">
                        <a:defRPr sz="1800" kern="1200">
                          <a:solidFill>
                            <a:schemeClr val="tx1"/>
                          </a:solidFill>
                          <a:latin typeface="Calibri" panose="020F0502020204030204"/>
                        </a:defRPr>
                      </a:lvl4pPr>
                      <a:lvl5pPr marL="1828617" algn="l" defTabSz="914309" rtl="0" eaLnBrk="1" latinLnBrk="0" hangingPunct="1">
                        <a:defRPr sz="1800" kern="1200">
                          <a:solidFill>
                            <a:schemeClr val="tx1"/>
                          </a:solidFill>
                          <a:latin typeface="Calibri" panose="020F0502020204030204"/>
                        </a:defRPr>
                      </a:lvl5pPr>
                      <a:lvl6pPr marL="2285771" algn="l" defTabSz="914309" rtl="0" eaLnBrk="1" latinLnBrk="0" hangingPunct="1">
                        <a:defRPr sz="1800" kern="1200">
                          <a:solidFill>
                            <a:schemeClr val="tx1"/>
                          </a:solidFill>
                          <a:latin typeface="Calibri" panose="020F0502020204030204"/>
                        </a:defRPr>
                      </a:lvl6pPr>
                      <a:lvl7pPr marL="2742926" algn="l" defTabSz="914309" rtl="0" eaLnBrk="1" latinLnBrk="0" hangingPunct="1">
                        <a:defRPr sz="1800" kern="1200">
                          <a:solidFill>
                            <a:schemeClr val="tx1"/>
                          </a:solidFill>
                          <a:latin typeface="Calibri" panose="020F0502020204030204"/>
                        </a:defRPr>
                      </a:lvl7pPr>
                      <a:lvl8pPr marL="3200080" algn="l" defTabSz="914309" rtl="0" eaLnBrk="1" latinLnBrk="0" hangingPunct="1">
                        <a:defRPr sz="1800" kern="1200">
                          <a:solidFill>
                            <a:schemeClr val="tx1"/>
                          </a:solidFill>
                          <a:latin typeface="Calibri" panose="020F0502020204030204"/>
                        </a:defRPr>
                      </a:lvl8pPr>
                      <a:lvl9pPr marL="3657234" algn="l" defTabSz="914309" rtl="0" eaLnBrk="1" latinLnBrk="0" hangingPunct="1">
                        <a:defRPr sz="1800" kern="1200">
                          <a:solidFill>
                            <a:schemeClr val="tx1"/>
                          </a:solidFill>
                          <a:latin typeface="Calibri" panose="020F0502020204030204"/>
                        </a:defRPr>
                      </a:lvl9pPr>
                    </a:lstStyle>
                    <a:p>
                      <a:pPr hangingPunct="0">
                        <a:spcAft>
                          <a:spcPts val="0"/>
                        </a:spcAft>
                      </a:pPr>
                      <a:r>
                        <a:rPr lang="en-GB" sz="1400" dirty="0">
                          <a:solidFill>
                            <a:schemeClr val="tx1"/>
                          </a:solidFill>
                          <a:effectLst/>
                        </a:rPr>
                        <a:t>Low</a:t>
                      </a:r>
                      <a:endPar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10795" marR="10795" marT="2540" marB="0" anchor="ctr">
                    <a:solidFill>
                      <a:srgbClr val="00AAE6"/>
                    </a:solidFill>
                  </a:tcPr>
                </a:tc>
                <a:tc>
                  <a:txBody>
                    <a:bodyPr/>
                    <a:lstStyle/>
                    <a:p>
                      <a:pPr hangingPunct="0">
                        <a:spcAft>
                          <a:spcPts val="0"/>
                        </a:spcAft>
                      </a:pPr>
                      <a:r>
                        <a:rPr lang="en-GB" sz="14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High</a:t>
                      </a:r>
                    </a:p>
                  </a:txBody>
                  <a:tcPr marL="10795" marR="10795" marT="2540" marB="0" anchor="ctr">
                    <a:solidFill>
                      <a:srgbClr val="00AAE6"/>
                    </a:solidFill>
                  </a:tcPr>
                </a:tc>
                <a:extLst>
                  <a:ext uri="{0D108BD9-81ED-4DB2-BD59-A6C34878D82A}">
                    <a16:rowId xmlns:a16="http://schemas.microsoft.com/office/drawing/2014/main" val="3458080946"/>
                  </a:ext>
                </a:extLst>
              </a:tr>
            </a:tbl>
          </a:graphicData>
        </a:graphic>
      </p:graphicFrame>
      <p:sp>
        <p:nvSpPr>
          <p:cNvPr id="3" name="Rectangle 2">
            <a:extLst>
              <a:ext uri="{FF2B5EF4-FFF2-40B4-BE49-F238E27FC236}">
                <a16:creationId xmlns:a16="http://schemas.microsoft.com/office/drawing/2014/main" id="{A3511E80-06C5-44C5-8996-D0A445D8D4BA}"/>
              </a:ext>
            </a:extLst>
          </p:cNvPr>
          <p:cNvSpPr/>
          <p:nvPr/>
        </p:nvSpPr>
        <p:spPr>
          <a:xfrm>
            <a:off x="1487488" y="5711923"/>
            <a:ext cx="9073008" cy="584775"/>
          </a:xfrm>
          <a:prstGeom prst="rect">
            <a:avLst/>
          </a:prstGeom>
        </p:spPr>
        <p:txBody>
          <a:bodyPr wrap="square">
            <a:spAutoFit/>
          </a:bodyPr>
          <a:lstStyle/>
          <a:p>
            <a:pPr algn="ctr"/>
            <a:r>
              <a:rPr lang="en-US" sz="1600" i="1" dirty="0" err="1"/>
              <a:t>SmartBAN</a:t>
            </a:r>
            <a:r>
              <a:rPr lang="en-US" sz="1600" i="1" dirty="0"/>
              <a:t> aims at a smart BAN design with improved and dedicated performance for medical, health improvement and sport and leisure applications, further to existing BAN standards</a:t>
            </a:r>
          </a:p>
        </p:txBody>
      </p:sp>
      <p:pic>
        <p:nvPicPr>
          <p:cNvPr id="4" name="Video 3">
            <a:hlinkClick r:id="" action="ppaction://media"/>
            <a:extLst>
              <a:ext uri="{FF2B5EF4-FFF2-40B4-BE49-F238E27FC236}">
                <a16:creationId xmlns:a16="http://schemas.microsoft.com/office/drawing/2014/main" id="{0A7EDF4C-268D-45CA-B2A2-6CB5968681AF}"/>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822054697"/>
      </p:ext>
    </p:extLst>
  </p:cSld>
  <p:clrMapOvr>
    <a:masterClrMapping/>
  </p:clrMapOvr>
  <mc:AlternateContent xmlns:mc="http://schemas.openxmlformats.org/markup-compatibility/2006">
    <mc:Choice xmlns:p14="http://schemas.microsoft.com/office/powerpoint/2010/main" Requires="p14">
      <p:transition spd="slow" p14:dur="2000" advTm="79649"/>
    </mc:Choice>
    <mc:Fallback>
      <p:transition spd="slow" advTm="79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77F48-99B1-4CD6-B164-5BE30FEC50AA}"/>
              </a:ext>
            </a:extLst>
          </p:cNvPr>
          <p:cNvSpPr>
            <a:spLocks noGrp="1"/>
          </p:cNvSpPr>
          <p:nvPr>
            <p:ph type="title"/>
          </p:nvPr>
        </p:nvSpPr>
        <p:spPr/>
        <p:txBody>
          <a:bodyPr/>
          <a:lstStyle/>
          <a:p>
            <a:r>
              <a:rPr lang="fr-CH" dirty="0"/>
              <a:t>ETSI TC </a:t>
            </a:r>
            <a:r>
              <a:rPr lang="fr-CH" dirty="0" err="1"/>
              <a:t>SmartBAN</a:t>
            </a:r>
            <a:r>
              <a:rPr lang="fr-CH" dirty="0"/>
              <a:t> </a:t>
            </a:r>
            <a:r>
              <a:rPr lang="fr-CH" dirty="0" err="1"/>
              <a:t>status</a:t>
            </a:r>
            <a:r>
              <a:rPr lang="fr-CH" dirty="0"/>
              <a:t> – TR and TS</a:t>
            </a:r>
          </a:p>
        </p:txBody>
      </p:sp>
      <p:sp>
        <p:nvSpPr>
          <p:cNvPr id="3" name="Content Placeholder 2">
            <a:extLst>
              <a:ext uri="{FF2B5EF4-FFF2-40B4-BE49-F238E27FC236}">
                <a16:creationId xmlns:a16="http://schemas.microsoft.com/office/drawing/2014/main" id="{9AF11448-6CDD-4D5A-B5D8-4BC8B97B1945}"/>
              </a:ext>
            </a:extLst>
          </p:cNvPr>
          <p:cNvSpPr>
            <a:spLocks noGrp="1"/>
          </p:cNvSpPr>
          <p:nvPr>
            <p:ph idx="1"/>
          </p:nvPr>
        </p:nvSpPr>
        <p:spPr>
          <a:xfrm>
            <a:off x="719906" y="1152000"/>
            <a:ext cx="10798593" cy="1412904"/>
          </a:xfrm>
        </p:spPr>
        <p:txBody>
          <a:bodyPr/>
          <a:lstStyle/>
          <a:p>
            <a:r>
              <a:rPr lang="en-US" dirty="0"/>
              <a:t>TC </a:t>
            </a:r>
            <a:r>
              <a:rPr lang="en-US" dirty="0" err="1"/>
              <a:t>SmartBAN</a:t>
            </a:r>
            <a:r>
              <a:rPr lang="en-US" dirty="0"/>
              <a:t> has released the following specifications and reports:</a:t>
            </a:r>
          </a:p>
          <a:p>
            <a:endParaRPr lang="fr-CH" dirty="0"/>
          </a:p>
        </p:txBody>
      </p:sp>
      <p:graphicFrame>
        <p:nvGraphicFramePr>
          <p:cNvPr id="8" name="Table 7">
            <a:extLst>
              <a:ext uri="{FF2B5EF4-FFF2-40B4-BE49-F238E27FC236}">
                <a16:creationId xmlns:a16="http://schemas.microsoft.com/office/drawing/2014/main" id="{72C4B09A-43D4-4D87-B35E-860F62443F6A}"/>
              </a:ext>
            </a:extLst>
          </p:cNvPr>
          <p:cNvGraphicFramePr>
            <a:graphicFrameLocks noGrp="1"/>
          </p:cNvGraphicFramePr>
          <p:nvPr>
            <p:extLst>
              <p:ext uri="{D42A27DB-BD31-4B8C-83A1-F6EECF244321}">
                <p14:modId xmlns:p14="http://schemas.microsoft.com/office/powerpoint/2010/main" val="3789460324"/>
              </p:ext>
            </p:extLst>
          </p:nvPr>
        </p:nvGraphicFramePr>
        <p:xfrm>
          <a:off x="619013" y="1988840"/>
          <a:ext cx="11000377" cy="3169920"/>
        </p:xfrm>
        <a:graphic>
          <a:graphicData uri="http://schemas.openxmlformats.org/drawingml/2006/table">
            <a:tbl>
              <a:tblPr firstRow="1" firstCol="1" bandRow="1"/>
              <a:tblGrid>
                <a:gridCol w="768350">
                  <a:extLst>
                    <a:ext uri="{9D8B030D-6E8A-4147-A177-3AD203B41FA5}">
                      <a16:colId xmlns:a16="http://schemas.microsoft.com/office/drawing/2014/main" val="2269438934"/>
                    </a:ext>
                  </a:extLst>
                </a:gridCol>
                <a:gridCol w="2051968">
                  <a:extLst>
                    <a:ext uri="{9D8B030D-6E8A-4147-A177-3AD203B41FA5}">
                      <a16:colId xmlns:a16="http://schemas.microsoft.com/office/drawing/2014/main" val="414744444"/>
                    </a:ext>
                  </a:extLst>
                </a:gridCol>
                <a:gridCol w="5681005">
                  <a:extLst>
                    <a:ext uri="{9D8B030D-6E8A-4147-A177-3AD203B41FA5}">
                      <a16:colId xmlns:a16="http://schemas.microsoft.com/office/drawing/2014/main" val="1241117920"/>
                    </a:ext>
                  </a:extLst>
                </a:gridCol>
                <a:gridCol w="2499054">
                  <a:extLst>
                    <a:ext uri="{9D8B030D-6E8A-4147-A177-3AD203B41FA5}">
                      <a16:colId xmlns:a16="http://schemas.microsoft.com/office/drawing/2014/main" val="2254445654"/>
                    </a:ext>
                  </a:extLst>
                </a:gridCol>
              </a:tblGrid>
              <a:tr h="0">
                <a:tc>
                  <a:txBody>
                    <a:bodyPr/>
                    <a:lstStyle/>
                    <a:p>
                      <a:pPr algn="ctr">
                        <a:spcAft>
                          <a:spcPts val="0"/>
                        </a:spcAft>
                      </a:pPr>
                      <a:r>
                        <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Status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ctr">
                        <a:spcAft>
                          <a:spcPts val="0"/>
                        </a:spcAft>
                      </a:pPr>
                      <a:r>
                        <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Number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ctr">
                        <a:spcAft>
                          <a:spcPts val="0"/>
                        </a:spcAft>
                      </a:pPr>
                      <a:r>
                        <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Title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ctr">
                        <a:spcAft>
                          <a:spcPts val="0"/>
                        </a:spcAft>
                      </a:pPr>
                      <a:r>
                        <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Date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1874895702"/>
                  </a:ext>
                </a:extLst>
              </a:tr>
              <a:tr h="0">
                <a:tc rowSpan="6">
                  <a:txBody>
                    <a:bodyPr/>
                    <a:lstStyle/>
                    <a:p>
                      <a:pPr marL="71755" marR="71755" algn="ctr">
                        <a:spcAft>
                          <a:spcPts val="0"/>
                        </a:spcAft>
                      </a:pPr>
                      <a:r>
                        <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Published</a:t>
                      </a:r>
                    </a:p>
                  </a:txBody>
                  <a:tcPr marL="68580" marR="68580" marT="0" marB="0"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TS 103 326 Ver. 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SmartBAN</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Enhanced Ultra-Low Power Physical Layer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2015-04-28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1404530869"/>
                  </a:ext>
                </a:extLst>
              </a:tr>
              <a:tr h="0">
                <a:tc vMerge="1">
                  <a:txBody>
                    <a:bodyPr/>
                    <a:lstStyle/>
                    <a:p>
                      <a:endParaRPr lang="en-GB"/>
                    </a:p>
                  </a:txBody>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TS 103 325 Ver. 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 (SmartBAN), Low Complexity Medium Access Control (MAC) for SmartBAN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2015-04-28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2305206053"/>
                  </a:ext>
                </a:extLst>
              </a:tr>
              <a:tr h="0">
                <a:tc vMerge="1">
                  <a:txBody>
                    <a:bodyPr/>
                    <a:lstStyle/>
                    <a:p>
                      <a:endParaRPr lang="en-GB"/>
                    </a:p>
                  </a:txBody>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TS 103 378 Ver. 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Networks (SmartBAN), Unified data representation formats, semantic and open data mode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2015-12-11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1973229136"/>
                  </a:ext>
                </a:extLst>
              </a:tr>
              <a:tr h="0">
                <a:tc vMerge="1">
                  <a:txBody>
                    <a:bodyPr/>
                    <a:lstStyle/>
                    <a:p>
                      <a:endParaRPr lang="en-GB"/>
                    </a:p>
                  </a:txBody>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TR103 395 Ver. 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SmartBAN</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Measurements and modelling of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SmartBAN</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Radio Frequency (RF) environment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2016-12-20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972503882"/>
                  </a:ext>
                </a:extLst>
              </a:tr>
              <a:tr h="0">
                <a:tc vMerge="1">
                  <a:txBody>
                    <a:bodyPr/>
                    <a:lstStyle/>
                    <a:p>
                      <a:endParaRPr lang="en-GB"/>
                    </a:p>
                  </a:txBody>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TR103 394 Ver.1.1.1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Networks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SmartBAN</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System Description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2018-1-15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1741620069"/>
                  </a:ext>
                </a:extLst>
              </a:tr>
              <a:tr h="0">
                <a:tc vMerge="1">
                  <a:txBody>
                    <a:bodyPr/>
                    <a:lstStyle/>
                    <a:p>
                      <a:pPr marL="71755" marR="71755" algn="ctr">
                        <a:spcAft>
                          <a:spcPts val="0"/>
                        </a:spcAft>
                      </a:pPr>
                      <a:endParaRPr lang="en-GB" sz="1600" b="1"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vert="vert27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rgbClr val="0070C0"/>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TS 103 327 Ver. 1.1.1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 Body Area Networks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SmartBAN</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Service and application standardized enablers and </a:t>
                      </a:r>
                      <a:r>
                        <a:rPr lang="en-GB" sz="1600" b="0" kern="1200" dirty="0" err="1">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interafces</a:t>
                      </a: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 APIs and infrastructure for interoperability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tc>
                  <a:txBody>
                    <a:bodyPr/>
                    <a:lstStyle/>
                    <a:p>
                      <a:pPr algn="just">
                        <a:spcAft>
                          <a:spcPts val="0"/>
                        </a:spcAft>
                      </a:pPr>
                      <a:r>
                        <a:rPr lang="en-GB" sz="1600" b="0" kern="1200" dirty="0">
                          <a:solidFill>
                            <a:srgbClr val="FFFFFF"/>
                          </a:solidFill>
                          <a:effectLst/>
                          <a:latin typeface="Calibri" panose="020F0502020204030204" pitchFamily="34" charset="0"/>
                          <a:ea typeface="MS Mincho" panose="02020609040205080304" pitchFamily="49" charset="-128"/>
                          <a:cs typeface="Times New Roman" panose="02020603050405020304" pitchFamily="18" charset="0"/>
                        </a:rPr>
                        <a:t>2019-04</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BD2"/>
                    </a:solidFill>
                  </a:tcPr>
                </a:tc>
                <a:extLst>
                  <a:ext uri="{0D108BD9-81ED-4DB2-BD59-A6C34878D82A}">
                    <a16:rowId xmlns:a16="http://schemas.microsoft.com/office/drawing/2014/main" val="4035446761"/>
                  </a:ext>
                </a:extLst>
              </a:tr>
            </a:tbl>
          </a:graphicData>
        </a:graphic>
      </p:graphicFrame>
      <p:sp>
        <p:nvSpPr>
          <p:cNvPr id="5" name="Rectangle 4">
            <a:extLst>
              <a:ext uri="{FF2B5EF4-FFF2-40B4-BE49-F238E27FC236}">
                <a16:creationId xmlns:a16="http://schemas.microsoft.com/office/drawing/2014/main" id="{454A511B-8B98-42AA-B72D-7CA87EDA6969}"/>
              </a:ext>
            </a:extLst>
          </p:cNvPr>
          <p:cNvSpPr/>
          <p:nvPr/>
        </p:nvSpPr>
        <p:spPr>
          <a:xfrm>
            <a:off x="3575720" y="5445224"/>
            <a:ext cx="432048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a:noFill/>
                </a:ln>
                <a:solidFill>
                  <a:prstClr val="white"/>
                </a:solidFill>
                <a:effectLst/>
                <a:uLnTx/>
                <a:uFillTx/>
                <a:latin typeface="Arial" charset="0"/>
                <a:ea typeface="+mn-ea"/>
                <a:cs typeface="+mn-cs"/>
              </a:rPr>
              <a:t>Our focus has been this far on 2.4GHz… </a:t>
            </a:r>
            <a:endParaRPr kumimoji="0" lang="fr-CH" b="0"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Video 3">
            <a:hlinkClick r:id="" action="ppaction://media"/>
            <a:extLst>
              <a:ext uri="{FF2B5EF4-FFF2-40B4-BE49-F238E27FC236}">
                <a16:creationId xmlns:a16="http://schemas.microsoft.com/office/drawing/2014/main" id="{8624778A-E44A-4300-95D8-D336BDFD78AB}"/>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103659495"/>
      </p:ext>
    </p:extLst>
  </p:cSld>
  <p:clrMapOvr>
    <a:masterClrMapping/>
  </p:clrMapOvr>
  <mc:AlternateContent xmlns:mc="http://schemas.openxmlformats.org/markup-compatibility/2006">
    <mc:Choice xmlns:p14="http://schemas.microsoft.com/office/powerpoint/2010/main" Requires="p14">
      <p:transition spd="slow" p14:dur="2000" advTm="30557"/>
    </mc:Choice>
    <mc:Fallback>
      <p:transition spd="slow" advTm="30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724BD-8C50-4CD9-A6ED-0037ECDC78BF}"/>
              </a:ext>
            </a:extLst>
          </p:cNvPr>
          <p:cNvSpPr>
            <a:spLocks noGrp="1"/>
          </p:cNvSpPr>
          <p:nvPr>
            <p:ph type="title"/>
          </p:nvPr>
        </p:nvSpPr>
        <p:spPr/>
        <p:txBody>
          <a:bodyPr/>
          <a:lstStyle/>
          <a:p>
            <a:r>
              <a:rPr lang="fr-CH" dirty="0"/>
              <a:t>ETSI TC </a:t>
            </a:r>
            <a:r>
              <a:rPr lang="fr-CH" dirty="0" err="1"/>
              <a:t>SmartBAN</a:t>
            </a:r>
            <a:r>
              <a:rPr lang="fr-CH" dirty="0"/>
              <a:t> – Work Items</a:t>
            </a:r>
          </a:p>
        </p:txBody>
      </p:sp>
      <p:sp>
        <p:nvSpPr>
          <p:cNvPr id="3" name="Content Placeholder 2">
            <a:extLst>
              <a:ext uri="{FF2B5EF4-FFF2-40B4-BE49-F238E27FC236}">
                <a16:creationId xmlns:a16="http://schemas.microsoft.com/office/drawing/2014/main" id="{A805CF8C-1AA1-4AB3-A994-C82C346FFC99}"/>
              </a:ext>
            </a:extLst>
          </p:cNvPr>
          <p:cNvSpPr>
            <a:spLocks noGrp="1"/>
          </p:cNvSpPr>
          <p:nvPr>
            <p:ph idx="1"/>
          </p:nvPr>
        </p:nvSpPr>
        <p:spPr>
          <a:xfrm>
            <a:off x="719906" y="1152000"/>
            <a:ext cx="10798593" cy="1916960"/>
          </a:xfrm>
        </p:spPr>
        <p:txBody>
          <a:bodyPr/>
          <a:lstStyle/>
          <a:p>
            <a:r>
              <a:rPr lang="fr-CH" dirty="0"/>
              <a:t>There are </a:t>
            </a:r>
            <a:r>
              <a:rPr lang="fr-CH" dirty="0" err="1"/>
              <a:t>currently</a:t>
            </a:r>
            <a:r>
              <a:rPr lang="fr-CH" dirty="0"/>
              <a:t> 10 Work Items (WI) in </a:t>
            </a:r>
            <a:r>
              <a:rPr lang="fr-CH" dirty="0" err="1"/>
              <a:t>progress</a:t>
            </a:r>
            <a:r>
              <a:rPr lang="fr-CH" dirty="0"/>
              <a:t>:</a:t>
            </a:r>
          </a:p>
        </p:txBody>
      </p:sp>
      <p:graphicFrame>
        <p:nvGraphicFramePr>
          <p:cNvPr id="5" name="Table 4">
            <a:extLst>
              <a:ext uri="{FF2B5EF4-FFF2-40B4-BE49-F238E27FC236}">
                <a16:creationId xmlns:a16="http://schemas.microsoft.com/office/drawing/2014/main" id="{6F2FDF2F-E07A-4C7A-8F67-3C980AA79648}"/>
              </a:ext>
            </a:extLst>
          </p:cNvPr>
          <p:cNvGraphicFramePr>
            <a:graphicFrameLocks noGrp="1"/>
          </p:cNvGraphicFramePr>
          <p:nvPr>
            <p:extLst>
              <p:ext uri="{D42A27DB-BD31-4B8C-83A1-F6EECF244321}">
                <p14:modId xmlns:p14="http://schemas.microsoft.com/office/powerpoint/2010/main" val="2865402289"/>
              </p:ext>
            </p:extLst>
          </p:nvPr>
        </p:nvGraphicFramePr>
        <p:xfrm>
          <a:off x="594360" y="1846418"/>
          <a:ext cx="10962024" cy="3612858"/>
        </p:xfrm>
        <a:graphic>
          <a:graphicData uri="http://schemas.openxmlformats.org/drawingml/2006/table">
            <a:tbl>
              <a:tblPr/>
              <a:tblGrid>
                <a:gridCol w="1004729">
                  <a:extLst>
                    <a:ext uri="{9D8B030D-6E8A-4147-A177-3AD203B41FA5}">
                      <a16:colId xmlns:a16="http://schemas.microsoft.com/office/drawing/2014/main" val="20001"/>
                    </a:ext>
                  </a:extLst>
                </a:gridCol>
                <a:gridCol w="1891812">
                  <a:extLst>
                    <a:ext uri="{9D8B030D-6E8A-4147-A177-3AD203B41FA5}">
                      <a16:colId xmlns:a16="http://schemas.microsoft.com/office/drawing/2014/main" val="20002"/>
                    </a:ext>
                  </a:extLst>
                </a:gridCol>
                <a:gridCol w="2872752">
                  <a:extLst>
                    <a:ext uri="{9D8B030D-6E8A-4147-A177-3AD203B41FA5}">
                      <a16:colId xmlns:a16="http://schemas.microsoft.com/office/drawing/2014/main" val="20003"/>
                    </a:ext>
                  </a:extLst>
                </a:gridCol>
                <a:gridCol w="5192731">
                  <a:extLst>
                    <a:ext uri="{9D8B030D-6E8A-4147-A177-3AD203B41FA5}">
                      <a16:colId xmlns:a16="http://schemas.microsoft.com/office/drawing/2014/main" val="20004"/>
                    </a:ext>
                  </a:extLst>
                </a:gridCol>
              </a:tblGrid>
              <a:tr h="195221">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1" i="0" u="none" strike="noStrike" dirty="0">
                          <a:solidFill>
                            <a:schemeClr val="tx1"/>
                          </a:solidFill>
                          <a:effectLst/>
                          <a:latin typeface="Calibri" panose="020F0502020204030204" pitchFamily="34" charset="0"/>
                        </a:rPr>
                        <a:t>ETSI Number</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1" i="0" u="none" strike="noStrike" dirty="0">
                          <a:solidFill>
                            <a:schemeClr val="tx1"/>
                          </a:solidFill>
                          <a:effectLst/>
                          <a:latin typeface="Calibri" panose="020F0502020204030204" pitchFamily="34" charset="0"/>
                        </a:rPr>
                        <a:t>WKI Reference</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1" i="0" u="none" strike="noStrike" dirty="0">
                          <a:solidFill>
                            <a:schemeClr val="tx1"/>
                          </a:solidFill>
                          <a:effectLst/>
                          <a:latin typeface="Calibri" panose="020F0502020204030204" pitchFamily="34" charset="0"/>
                        </a:rPr>
                        <a:t>Title Part 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1" i="0" u="none" strike="noStrike" dirty="0">
                          <a:solidFill>
                            <a:schemeClr val="tx1"/>
                          </a:solidFill>
                          <a:effectLst/>
                          <a:latin typeface="Calibri" panose="020F0502020204030204" pitchFamily="34" charset="0"/>
                        </a:rPr>
                        <a:t>Title Part 2</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0"/>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103 671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DTR/SmartBAN-001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Comparative analysis between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 and other short-range standards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1"/>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 </a:t>
                      </a:r>
                      <a:r>
                        <a:rPr lang="fr-CH" sz="1400" b="0" i="0" u="none" strike="noStrike" dirty="0">
                          <a:solidFill>
                            <a:schemeClr val="tx1"/>
                          </a:solidFill>
                          <a:effectLst/>
                          <a:latin typeface="Calibri" panose="020F0502020204030204" pitchFamily="34" charset="0"/>
                        </a:rPr>
                        <a:t>---</a:t>
                      </a:r>
                      <a:endParaRPr lang="en-GB" sz="1400" b="0" i="0" u="none" strike="noStrike" dirty="0">
                        <a:solidFill>
                          <a:schemeClr val="tx1"/>
                        </a:solidFill>
                        <a:effectLst/>
                        <a:latin typeface="Calibri" panose="020F0502020204030204" pitchFamily="34" charset="0"/>
                      </a:endParaRP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DTR/SmartBAN-003</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Implant communications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2"/>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103 638</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DTR/SmartBAN-0010</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Security, privacy and trust; state of the art, use cases treats and requirements analysis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3"/>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103 711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DTR/SmartBAN-0014</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Applying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 MAC (TS 103 325) for various use cases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4"/>
                  </a:ext>
                </a:extLst>
              </a:tr>
              <a:tr h="270205">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103 325</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RTS/SmartBAN-005r1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Low Complexity Medium Access Control (MAC) for </a:t>
                      </a:r>
                      <a:r>
                        <a:rPr lang="en-US" sz="1400" b="0" i="0" u="none" strike="noStrike" dirty="0" err="1">
                          <a:solidFill>
                            <a:schemeClr val="tx1"/>
                          </a:solidFill>
                          <a:effectLst/>
                          <a:latin typeface="Calibri" panose="020F0502020204030204" pitchFamily="34" charset="0"/>
                        </a:rPr>
                        <a:t>SmartBAN</a:t>
                      </a:r>
                      <a:endParaRPr lang="en-US" sz="1400" b="0" i="0" u="none" strike="noStrike" dirty="0">
                        <a:solidFill>
                          <a:schemeClr val="tx1"/>
                        </a:solidFill>
                        <a:effectLst/>
                        <a:latin typeface="Calibri" panose="020F0502020204030204" pitchFamily="34" charset="0"/>
                      </a:endParaRP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5"/>
                  </a:ext>
                </a:extLst>
              </a:tr>
              <a:tr h="288032">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103 678</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DTS/SmartBAN-002</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System level description and requirements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6"/>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103 326</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RTS/SmartBAN-0017</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Enhanced Ultra-Low Power Physical Layer</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7"/>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103 378</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RTS/SmartBAN-009r1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Unified data representation formats, semantic open data model and corresponding ontology</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8"/>
                  </a:ext>
                </a:extLst>
              </a:tr>
              <a:tr h="376673">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 ---</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PWI_SmartBAN_1905_v1</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 Coordinator requirements, main functionalities and specifications</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09"/>
                  </a:ext>
                </a:extLst>
              </a:tr>
              <a:tr h="180204">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ctr" rtl="0" fontAlgn="t"/>
                      <a:r>
                        <a:rPr lang="en-GB" sz="1400" b="0" i="0" u="none" strike="noStrike" dirty="0">
                          <a:solidFill>
                            <a:schemeClr val="tx1"/>
                          </a:solidFill>
                          <a:effectLst/>
                          <a:latin typeface="Calibri" panose="020F0502020204030204" pitchFamily="34" charset="0"/>
                        </a:rPr>
                        <a:t>103 710</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GB" sz="1400" b="0" i="0" u="none" strike="noStrike" dirty="0">
                          <a:solidFill>
                            <a:schemeClr val="tx1"/>
                          </a:solidFill>
                          <a:effectLst/>
                          <a:latin typeface="Calibri" panose="020F0502020204030204" pitchFamily="34" charset="0"/>
                        </a:rPr>
                        <a:t>PWI_SmartBAN_1903_v2</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a:solidFill>
                            <a:schemeClr val="tx1"/>
                          </a:solidFill>
                          <a:effectLst/>
                          <a:latin typeface="Calibri" panose="020F0502020204030204" pitchFamily="34" charset="0"/>
                        </a:rPr>
                        <a:t>Smart Body Area Networks (</a:t>
                      </a:r>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tc>
                  <a:txBody>
                    <a:bodyPr/>
                    <a:lstStyle>
                      <a:lvl1pPr marL="0" algn="l" defTabSz="914309" rtl="0" eaLnBrk="1" latinLnBrk="0" hangingPunct="1">
                        <a:defRPr sz="1800" kern="1200">
                          <a:solidFill>
                            <a:schemeClr val="tx1"/>
                          </a:solidFill>
                          <a:latin typeface="Calibri"/>
                        </a:defRPr>
                      </a:lvl1pPr>
                      <a:lvl2pPr marL="457154" algn="l" defTabSz="914309" rtl="0" eaLnBrk="1" latinLnBrk="0" hangingPunct="1">
                        <a:defRPr sz="1800" kern="1200">
                          <a:solidFill>
                            <a:schemeClr val="tx1"/>
                          </a:solidFill>
                          <a:latin typeface="Calibri"/>
                        </a:defRPr>
                      </a:lvl2pPr>
                      <a:lvl3pPr marL="914309" algn="l" defTabSz="914309" rtl="0" eaLnBrk="1" latinLnBrk="0" hangingPunct="1">
                        <a:defRPr sz="1800" kern="1200">
                          <a:solidFill>
                            <a:schemeClr val="tx1"/>
                          </a:solidFill>
                          <a:latin typeface="Calibri"/>
                        </a:defRPr>
                      </a:lvl3pPr>
                      <a:lvl4pPr marL="1371463" algn="l" defTabSz="914309" rtl="0" eaLnBrk="1" latinLnBrk="0" hangingPunct="1">
                        <a:defRPr sz="1800" kern="1200">
                          <a:solidFill>
                            <a:schemeClr val="tx1"/>
                          </a:solidFill>
                          <a:latin typeface="Calibri"/>
                        </a:defRPr>
                      </a:lvl4pPr>
                      <a:lvl5pPr marL="1828617" algn="l" defTabSz="914309" rtl="0" eaLnBrk="1" latinLnBrk="0" hangingPunct="1">
                        <a:defRPr sz="1800" kern="1200">
                          <a:solidFill>
                            <a:schemeClr val="tx1"/>
                          </a:solidFill>
                          <a:latin typeface="Calibri"/>
                        </a:defRPr>
                      </a:lvl5pPr>
                      <a:lvl6pPr marL="2285771" algn="l" defTabSz="914309" rtl="0" eaLnBrk="1" latinLnBrk="0" hangingPunct="1">
                        <a:defRPr sz="1800" kern="1200">
                          <a:solidFill>
                            <a:schemeClr val="tx1"/>
                          </a:solidFill>
                          <a:latin typeface="Calibri"/>
                        </a:defRPr>
                      </a:lvl6pPr>
                      <a:lvl7pPr marL="2742926" algn="l" defTabSz="914309" rtl="0" eaLnBrk="1" latinLnBrk="0" hangingPunct="1">
                        <a:defRPr sz="1800" kern="1200">
                          <a:solidFill>
                            <a:schemeClr val="tx1"/>
                          </a:solidFill>
                          <a:latin typeface="Calibri"/>
                        </a:defRPr>
                      </a:lvl7pPr>
                      <a:lvl8pPr marL="3200080" algn="l" defTabSz="914309" rtl="0" eaLnBrk="1" latinLnBrk="0" hangingPunct="1">
                        <a:defRPr sz="1800" kern="1200">
                          <a:solidFill>
                            <a:schemeClr val="tx1"/>
                          </a:solidFill>
                          <a:latin typeface="Calibri"/>
                        </a:defRPr>
                      </a:lvl8pPr>
                      <a:lvl9pPr marL="3657234" algn="l" defTabSz="914309" rtl="0" eaLnBrk="1" latinLnBrk="0" hangingPunct="1">
                        <a:defRPr sz="1800" kern="1200">
                          <a:solidFill>
                            <a:schemeClr val="tx1"/>
                          </a:solidFill>
                          <a:latin typeface="Calibri"/>
                        </a:defRPr>
                      </a:lvl9pPr>
                    </a:lstStyle>
                    <a:p>
                      <a:pPr algn="l" rtl="0" fontAlgn="t"/>
                      <a:r>
                        <a:rPr lang="en-US" sz="1400" b="0" i="0" u="none" strike="noStrike" dirty="0" err="1">
                          <a:solidFill>
                            <a:schemeClr val="tx1"/>
                          </a:solidFill>
                          <a:effectLst/>
                          <a:latin typeface="Calibri" panose="020F0502020204030204" pitchFamily="34" charset="0"/>
                        </a:rPr>
                        <a:t>SmartBAN</a:t>
                      </a:r>
                      <a:r>
                        <a:rPr lang="en-US" sz="1400" b="0" i="0" u="none" strike="noStrike" dirty="0">
                          <a:solidFill>
                            <a:schemeClr val="tx1"/>
                          </a:solidFill>
                          <a:effectLst/>
                          <a:latin typeface="Calibri" panose="020F0502020204030204" pitchFamily="34" charset="0"/>
                        </a:rPr>
                        <a:t> Data Scanner Agent specification, implementation and validation</a:t>
                      </a:r>
                    </a:p>
                  </a:txBody>
                  <a:tcPr marL="7509" marR="7509" marT="75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AAE6"/>
                    </a:solidFill>
                  </a:tcPr>
                </a:tc>
                <a:extLst>
                  <a:ext uri="{0D108BD9-81ED-4DB2-BD59-A6C34878D82A}">
                    <a16:rowId xmlns:a16="http://schemas.microsoft.com/office/drawing/2014/main" val="10010"/>
                  </a:ext>
                </a:extLst>
              </a:tr>
            </a:tbl>
          </a:graphicData>
        </a:graphic>
      </p:graphicFrame>
      <p:sp>
        <p:nvSpPr>
          <p:cNvPr id="7" name="Rectangle 6">
            <a:extLst>
              <a:ext uri="{FF2B5EF4-FFF2-40B4-BE49-F238E27FC236}">
                <a16:creationId xmlns:a16="http://schemas.microsoft.com/office/drawing/2014/main" id="{BBC7DC1D-DD45-42FA-9337-D7DF12A71A5D}"/>
              </a:ext>
            </a:extLst>
          </p:cNvPr>
          <p:cNvSpPr/>
          <p:nvPr/>
        </p:nvSpPr>
        <p:spPr>
          <a:xfrm>
            <a:off x="2279576" y="5761685"/>
            <a:ext cx="7848872"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a:noFill/>
                </a:ln>
                <a:solidFill>
                  <a:prstClr val="white"/>
                </a:solidFill>
                <a:effectLst/>
                <a:uLnTx/>
                <a:uFillTx/>
                <a:latin typeface="Arial" charset="0"/>
                <a:ea typeface="+mn-ea"/>
                <a:cs typeface="+mn-cs"/>
              </a:rPr>
              <a:t>Trending now towards the “smart coordinator” and other frequency bands</a:t>
            </a:r>
            <a:endParaRPr kumimoji="0" lang="fr-CH" b="0" i="1" u="none" strike="noStrike" kern="1200" cap="none" spc="0" normalizeH="0" baseline="0" noProof="0" dirty="0">
              <a:ln>
                <a:noFill/>
              </a:ln>
              <a:solidFill>
                <a:prstClr val="white"/>
              </a:solidFill>
              <a:effectLst/>
              <a:uLnTx/>
              <a:uFillTx/>
              <a:latin typeface="Arial" charset="0"/>
              <a:ea typeface="+mn-ea"/>
              <a:cs typeface="+mn-cs"/>
            </a:endParaRPr>
          </a:p>
        </p:txBody>
      </p:sp>
      <p:pic>
        <p:nvPicPr>
          <p:cNvPr id="4" name="Video 3">
            <a:hlinkClick r:id="" action="ppaction://media"/>
            <a:extLst>
              <a:ext uri="{FF2B5EF4-FFF2-40B4-BE49-F238E27FC236}">
                <a16:creationId xmlns:a16="http://schemas.microsoft.com/office/drawing/2014/main" id="{4BC30A6E-871A-4C35-B6B7-9BDE2CD891B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10949847"/>
      </p:ext>
    </p:extLst>
  </p:cSld>
  <p:clrMapOvr>
    <a:masterClrMapping/>
  </p:clrMapOvr>
  <mc:AlternateContent xmlns:mc="http://schemas.openxmlformats.org/markup-compatibility/2006">
    <mc:Choice xmlns:p14="http://schemas.microsoft.com/office/powerpoint/2010/main" Requires="p14">
      <p:transition spd="slow" p14:dur="2000" advTm="26058"/>
    </mc:Choice>
    <mc:Fallback>
      <p:transition spd="slow" advTm="26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H" dirty="0"/>
              <a:t>2.4 GHz PHY-MAC </a:t>
            </a:r>
            <a:r>
              <a:rPr lang="fr-CH" dirty="0" err="1"/>
              <a:t>technical</a:t>
            </a:r>
            <a:r>
              <a:rPr lang="fr-CH" dirty="0"/>
              <a:t> </a:t>
            </a:r>
            <a:r>
              <a:rPr lang="fr-CH" dirty="0" err="1"/>
              <a:t>requirements</a:t>
            </a:r>
            <a:endParaRPr lang="en-GB" dirty="0"/>
          </a:p>
        </p:txBody>
      </p:sp>
      <p:sp>
        <p:nvSpPr>
          <p:cNvPr id="3" name="Text Placeholder 2"/>
          <p:cNvSpPr>
            <a:spLocks noGrp="1"/>
          </p:cNvSpPr>
          <p:nvPr>
            <p:ph type="body" sz="quarter" idx="11"/>
          </p:nvPr>
        </p:nvSpPr>
        <p:spPr>
          <a:xfrm>
            <a:off x="413774" y="1390338"/>
            <a:ext cx="6142019" cy="4919973"/>
          </a:xfrm>
        </p:spPr>
        <p:txBody>
          <a:bodyPr>
            <a:normAutofit fontScale="55000" lnSpcReduction="20000"/>
          </a:bodyPr>
          <a:lstStyle/>
          <a:p>
            <a:pPr marL="0" indent="0">
              <a:buNone/>
            </a:pPr>
            <a:r>
              <a:rPr lang="en-US" altLang="ja-JP" sz="2800" b="1" dirty="0"/>
              <a:t>1. </a:t>
            </a:r>
            <a:r>
              <a:rPr lang="en-US" altLang="ja-JP" sz="2900" b="1" dirty="0">
                <a:solidFill>
                  <a:schemeClr val="accent4"/>
                </a:solidFill>
              </a:rPr>
              <a:t>Ultra Low Power </a:t>
            </a:r>
            <a:r>
              <a:rPr lang="en-US" altLang="ja-JP" sz="2900" b="1" dirty="0"/>
              <a:t>Design</a:t>
            </a:r>
          </a:p>
          <a:p>
            <a:pPr lvl="1"/>
            <a:r>
              <a:rPr lang="en-US" altLang="ja-JP" sz="2600" dirty="0"/>
              <a:t>HUB/Node Role Sharing</a:t>
            </a:r>
          </a:p>
          <a:p>
            <a:pPr lvl="2"/>
            <a:r>
              <a:rPr lang="en-US" altLang="ja-JP" sz="2600" dirty="0"/>
              <a:t>HUB takes care of MAC operation functionality as much as possible. Node operation is designed to be minimum.</a:t>
            </a:r>
          </a:p>
          <a:p>
            <a:pPr lvl="2"/>
            <a:r>
              <a:rPr lang="en-US" altLang="ja-JP" sz="2600" dirty="0"/>
              <a:t>Low complexity/low energy is maintained by exploiting the two-channel approach</a:t>
            </a:r>
          </a:p>
          <a:p>
            <a:pPr marL="0" indent="0">
              <a:buNone/>
            </a:pPr>
            <a:r>
              <a:rPr lang="en-US" altLang="ja-JP" sz="2900" b="1" dirty="0"/>
              <a:t>2. Timely Accessible Mechanism</a:t>
            </a:r>
          </a:p>
          <a:p>
            <a:pPr lvl="1"/>
            <a:r>
              <a:rPr lang="en-US" altLang="ja-JP" sz="2600" dirty="0">
                <a:solidFill>
                  <a:schemeClr val="accent4"/>
                </a:solidFill>
              </a:rPr>
              <a:t>Emergency Signal Transmission</a:t>
            </a:r>
          </a:p>
          <a:p>
            <a:pPr marL="0" indent="0">
              <a:buNone/>
            </a:pPr>
            <a:r>
              <a:rPr lang="en-US" altLang="ja-JP" sz="2900" b="1" dirty="0"/>
              <a:t>3. </a:t>
            </a:r>
            <a:r>
              <a:rPr lang="en-US" altLang="ja-JP" sz="2900" b="1" dirty="0">
                <a:solidFill>
                  <a:schemeClr val="accent4"/>
                </a:solidFill>
              </a:rPr>
              <a:t>Co-existence / Robustness</a:t>
            </a:r>
          </a:p>
          <a:p>
            <a:pPr lvl="1"/>
            <a:r>
              <a:rPr lang="en-US" altLang="ja-JP" sz="2600" dirty="0"/>
              <a:t>Co-existence between HUBs</a:t>
            </a:r>
          </a:p>
          <a:p>
            <a:pPr lvl="1"/>
            <a:r>
              <a:rPr lang="en-US" altLang="ja-JP" sz="2600" dirty="0"/>
              <a:t>Automatic interference avoidance between BANs using the same D-</a:t>
            </a:r>
            <a:r>
              <a:rPr lang="en-US" altLang="ja-JP" sz="2600" dirty="0" err="1"/>
              <a:t>ch</a:t>
            </a:r>
            <a:endParaRPr lang="en-US" altLang="ja-JP" sz="2600" dirty="0"/>
          </a:p>
          <a:p>
            <a:pPr marL="0" indent="0">
              <a:buNone/>
            </a:pPr>
            <a:r>
              <a:rPr lang="en-US" altLang="ja-JP" sz="2900" b="1" dirty="0"/>
              <a:t>4. </a:t>
            </a:r>
            <a:r>
              <a:rPr lang="en-US" altLang="ja-JP" sz="2900" b="1" dirty="0">
                <a:solidFill>
                  <a:schemeClr val="accent4"/>
                </a:solidFill>
              </a:rPr>
              <a:t>QoS Optimization </a:t>
            </a:r>
            <a:r>
              <a:rPr lang="en-US" altLang="ja-JP" sz="2900" b="1" dirty="0"/>
              <a:t>Mechanism</a:t>
            </a:r>
          </a:p>
          <a:p>
            <a:pPr lvl="1"/>
            <a:r>
              <a:rPr lang="en-US" altLang="ja-JP" sz="2600" dirty="0"/>
              <a:t>Transmission (re-transmission) at the required BER, latency, etc.</a:t>
            </a:r>
            <a:endParaRPr lang="en-GB" sz="2600" dirty="0"/>
          </a:p>
        </p:txBody>
      </p:sp>
      <p:pic>
        <p:nvPicPr>
          <p:cNvPr id="8" name="図 7">
            <a:extLst>
              <a:ext uri="{FF2B5EF4-FFF2-40B4-BE49-F238E27FC236}">
                <a16:creationId xmlns:a16="http://schemas.microsoft.com/office/drawing/2014/main" id="{00C14B74-E88B-445D-B6F3-3FF5D731A522}"/>
              </a:ext>
            </a:extLst>
          </p:cNvPr>
          <p:cNvPicPr>
            <a:picLocks noChangeAspect="1"/>
          </p:cNvPicPr>
          <p:nvPr/>
        </p:nvPicPr>
        <p:blipFill>
          <a:blip r:embed="rId5"/>
          <a:stretch>
            <a:fillRect/>
          </a:stretch>
        </p:blipFill>
        <p:spPr>
          <a:xfrm>
            <a:off x="6960774" y="4192328"/>
            <a:ext cx="4580888" cy="2189000"/>
          </a:xfrm>
          <a:prstGeom prst="rect">
            <a:avLst/>
          </a:prstGeom>
          <a:solidFill>
            <a:schemeClr val="tx1"/>
          </a:solidFill>
        </p:spPr>
      </p:pic>
      <p:pic>
        <p:nvPicPr>
          <p:cNvPr id="5" name="図 4">
            <a:extLst>
              <a:ext uri="{FF2B5EF4-FFF2-40B4-BE49-F238E27FC236}">
                <a16:creationId xmlns:a16="http://schemas.microsoft.com/office/drawing/2014/main" id="{577E82F9-E4EC-461D-8849-C0333E6487B7}"/>
              </a:ext>
            </a:extLst>
          </p:cNvPr>
          <p:cNvPicPr>
            <a:picLocks noChangeAspect="1"/>
          </p:cNvPicPr>
          <p:nvPr/>
        </p:nvPicPr>
        <p:blipFill>
          <a:blip r:embed="rId6"/>
          <a:stretch>
            <a:fillRect/>
          </a:stretch>
        </p:blipFill>
        <p:spPr>
          <a:xfrm>
            <a:off x="6960096" y="1247579"/>
            <a:ext cx="4580888" cy="2944750"/>
          </a:xfrm>
          <a:prstGeom prst="rect">
            <a:avLst/>
          </a:prstGeom>
          <a:solidFill>
            <a:schemeClr val="tx1"/>
          </a:solidFill>
        </p:spPr>
      </p:pic>
      <p:sp>
        <p:nvSpPr>
          <p:cNvPr id="4" name="Rectangle 3">
            <a:extLst>
              <a:ext uri="{FF2B5EF4-FFF2-40B4-BE49-F238E27FC236}">
                <a16:creationId xmlns:a16="http://schemas.microsoft.com/office/drawing/2014/main" id="{B0FFFDEB-E32F-45D8-8FD6-F40BE53EAF1E}"/>
              </a:ext>
            </a:extLst>
          </p:cNvPr>
          <p:cNvSpPr/>
          <p:nvPr/>
        </p:nvSpPr>
        <p:spPr>
          <a:xfrm>
            <a:off x="6888088" y="6171811"/>
            <a:ext cx="1944216" cy="276999"/>
          </a:xfrm>
          <a:prstGeom prst="rect">
            <a:avLst/>
          </a:prstGeom>
        </p:spPr>
        <p:txBody>
          <a:bodyPr wrap="square">
            <a:spAutoFit/>
          </a:bodyPr>
          <a:lstStyle/>
          <a:p>
            <a:r>
              <a:rPr lang="fr-CH" sz="1200" dirty="0">
                <a:solidFill>
                  <a:schemeClr val="bg1"/>
                </a:solidFill>
              </a:rPr>
              <a:t>Source: H. Takana</a:t>
            </a:r>
          </a:p>
        </p:txBody>
      </p:sp>
      <p:pic>
        <p:nvPicPr>
          <p:cNvPr id="6" name="Video 5">
            <a:hlinkClick r:id="" action="ppaction://media"/>
            <a:extLst>
              <a:ext uri="{FF2B5EF4-FFF2-40B4-BE49-F238E27FC236}">
                <a16:creationId xmlns:a16="http://schemas.microsoft.com/office/drawing/2014/main" id="{E42CFE0F-8241-4C07-8ABA-A53B68A2D96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790347787"/>
      </p:ext>
    </p:extLst>
  </p:cSld>
  <p:clrMapOvr>
    <a:masterClrMapping/>
  </p:clrMapOvr>
  <mc:AlternateContent xmlns:mc="http://schemas.openxmlformats.org/markup-compatibility/2006">
    <mc:Choice xmlns:p14="http://schemas.microsoft.com/office/powerpoint/2010/main" Requires="p14">
      <p:transition spd="slow" p14:dur="2000" advTm="55180"/>
    </mc:Choice>
    <mc:Fallback>
      <p:transition spd="slow" advTm="5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5" cstate="print"/>
          <a:srcRect l="2454" t="2276" r="2038" b="-3758"/>
          <a:stretch/>
        </p:blipFill>
        <p:spPr bwMode="auto">
          <a:xfrm>
            <a:off x="6091911" y="1844824"/>
            <a:ext cx="5418191" cy="396044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GB" dirty="0"/>
              <a:t>Data representation and interoperability management</a:t>
            </a:r>
          </a:p>
        </p:txBody>
      </p:sp>
      <p:sp>
        <p:nvSpPr>
          <p:cNvPr id="3" name="Text Placeholder 2"/>
          <p:cNvSpPr>
            <a:spLocks noGrp="1"/>
          </p:cNvSpPr>
          <p:nvPr>
            <p:ph type="body" sz="quarter" idx="11"/>
          </p:nvPr>
        </p:nvSpPr>
        <p:spPr>
          <a:xfrm>
            <a:off x="149470" y="1417783"/>
            <a:ext cx="5802514" cy="4027441"/>
          </a:xfrm>
        </p:spPr>
        <p:txBody>
          <a:bodyPr>
            <a:noAutofit/>
          </a:bodyPr>
          <a:lstStyle/>
          <a:p>
            <a:pPr marL="273050" indent="-273050">
              <a:spcAft>
                <a:spcPts val="600"/>
              </a:spcAft>
            </a:pPr>
            <a:r>
              <a:rPr lang="en-US" sz="1400" dirty="0"/>
              <a:t>A  BAN (</a:t>
            </a:r>
            <a:r>
              <a:rPr lang="en-US" sz="1400" i="1" dirty="0"/>
              <a:t>SmartBAN</a:t>
            </a:r>
            <a:r>
              <a:rPr lang="en-US" sz="1400" dirty="0"/>
              <a:t>) – data, device, service/application – unified </a:t>
            </a:r>
            <a:r>
              <a:rPr lang="en-US" sz="1400" dirty="0">
                <a:solidFill>
                  <a:schemeClr val="accent4"/>
                </a:solidFill>
              </a:rPr>
              <a:t>semantic and open reference model </a:t>
            </a:r>
            <a:r>
              <a:rPr lang="en-US" sz="1400" dirty="0"/>
              <a:t>with modular ontology:</a:t>
            </a:r>
          </a:p>
          <a:p>
            <a:pPr marL="533400" lvl="1">
              <a:spcBef>
                <a:spcPts val="600"/>
              </a:spcBef>
              <a:spcAft>
                <a:spcPts val="600"/>
              </a:spcAft>
              <a:buClr>
                <a:schemeClr val="tx1"/>
              </a:buClr>
              <a:buFont typeface="Symbol" pitchFamily="18" charset="2"/>
              <a:buChar char="Þ"/>
            </a:pPr>
            <a:r>
              <a:rPr lang="en-US" sz="1400" dirty="0"/>
              <a:t>key element for BANs </a:t>
            </a:r>
            <a:r>
              <a:rPr lang="en-US" sz="1400" dirty="0">
                <a:solidFill>
                  <a:schemeClr val="accent4"/>
                </a:solidFill>
              </a:rPr>
              <a:t>data / device interoperability</a:t>
            </a:r>
            <a:r>
              <a:rPr lang="en-US" sz="1400" dirty="0">
                <a:solidFill>
                  <a:schemeClr val="bg1">
                    <a:lumMod val="50000"/>
                  </a:schemeClr>
                </a:solidFill>
              </a:rPr>
              <a:t>,</a:t>
            </a:r>
          </a:p>
          <a:p>
            <a:pPr marL="533400" lvl="1">
              <a:spcBef>
                <a:spcPts val="600"/>
              </a:spcBef>
              <a:spcAft>
                <a:spcPts val="600"/>
              </a:spcAft>
              <a:buClr>
                <a:schemeClr val="tx1"/>
              </a:buClr>
              <a:buFont typeface="Symbol" pitchFamily="18" charset="2"/>
              <a:buChar char="Þ"/>
            </a:pPr>
            <a:r>
              <a:rPr lang="en-US" sz="1400" dirty="0" err="1"/>
              <a:t>XaaS</a:t>
            </a:r>
            <a:r>
              <a:rPr lang="en-US" sz="1400" dirty="0"/>
              <a:t>/</a:t>
            </a:r>
            <a:r>
              <a:rPr lang="en-US" sz="1400" dirty="0" err="1"/>
              <a:t>WoT</a:t>
            </a:r>
            <a:r>
              <a:rPr lang="en-US" sz="1400" dirty="0"/>
              <a:t> strategy for </a:t>
            </a:r>
            <a:r>
              <a:rPr lang="en-US" sz="1400" dirty="0">
                <a:solidFill>
                  <a:schemeClr val="accent4"/>
                </a:solidFill>
              </a:rPr>
              <a:t>semantic interoperability </a:t>
            </a:r>
            <a:r>
              <a:rPr lang="en-US" sz="1400" dirty="0"/>
              <a:t>handling, device discovery and composition facilities, data sharing at app level and cross domain use case handling</a:t>
            </a:r>
          </a:p>
          <a:p>
            <a:pPr marL="533400" lvl="1">
              <a:spcBef>
                <a:spcPts val="600"/>
              </a:spcBef>
              <a:spcAft>
                <a:spcPts val="600"/>
              </a:spcAft>
              <a:buClr>
                <a:schemeClr val="tx1"/>
              </a:buClr>
              <a:buFont typeface="Symbol" pitchFamily="18" charset="2"/>
              <a:buChar char="Þ"/>
            </a:pPr>
            <a:r>
              <a:rPr lang="en-US" sz="1400" dirty="0"/>
              <a:t>eases </a:t>
            </a:r>
            <a:r>
              <a:rPr lang="en-US" sz="1400" dirty="0">
                <a:solidFill>
                  <a:schemeClr val="accent4"/>
                </a:solidFill>
              </a:rPr>
              <a:t>automated monitoring / control </a:t>
            </a:r>
            <a:r>
              <a:rPr lang="en-US" sz="1400" dirty="0"/>
              <a:t>implementation</a:t>
            </a:r>
          </a:p>
          <a:p>
            <a:pPr marL="273050" indent="-273050">
              <a:spcBef>
                <a:spcPts val="1200"/>
              </a:spcBef>
              <a:spcAft>
                <a:spcPts val="600"/>
              </a:spcAft>
            </a:pPr>
            <a:r>
              <a:rPr lang="en-US" sz="1400" dirty="0"/>
              <a:t>A BAN (</a:t>
            </a:r>
            <a:r>
              <a:rPr lang="en-US" sz="1400" i="1" dirty="0" err="1"/>
              <a:t>SmartBAN</a:t>
            </a:r>
            <a:r>
              <a:rPr lang="en-US" sz="1400" dirty="0"/>
              <a:t>) with more </a:t>
            </a:r>
            <a:r>
              <a:rPr lang="en-US" sz="1400" dirty="0">
                <a:solidFill>
                  <a:schemeClr val="accent4"/>
                </a:solidFill>
              </a:rPr>
              <a:t>integrated IoT reference architecture</a:t>
            </a:r>
            <a:r>
              <a:rPr lang="en-US" sz="1400" dirty="0">
                <a:solidFill>
                  <a:schemeClr val="accent1"/>
                </a:solidFill>
              </a:rPr>
              <a:t> </a:t>
            </a:r>
            <a:r>
              <a:rPr lang="en-US" sz="1400" dirty="0"/>
              <a:t>for</a:t>
            </a:r>
            <a:r>
              <a:rPr lang="en-US" sz="1400" dirty="0">
                <a:solidFill>
                  <a:schemeClr val="accent1"/>
                </a:solidFill>
              </a:rPr>
              <a:t> </a:t>
            </a:r>
            <a:r>
              <a:rPr lang="en-US" sz="1400" dirty="0">
                <a:solidFill>
                  <a:schemeClr val="accent4"/>
                </a:solidFill>
              </a:rPr>
              <a:t>secure interaction </a:t>
            </a:r>
            <a:r>
              <a:rPr lang="en-US" sz="1400" dirty="0"/>
              <a:t>/</a:t>
            </a:r>
            <a:r>
              <a:rPr lang="en-US" sz="1400" dirty="0">
                <a:solidFill>
                  <a:schemeClr val="accent1"/>
                </a:solidFill>
              </a:rPr>
              <a:t> </a:t>
            </a:r>
            <a:r>
              <a:rPr lang="en-US" sz="1400" dirty="0">
                <a:solidFill>
                  <a:schemeClr val="accent4"/>
                </a:solidFill>
              </a:rPr>
              <a:t>access</a:t>
            </a:r>
            <a:r>
              <a:rPr lang="en-US" sz="1400" dirty="0"/>
              <a:t>:</a:t>
            </a:r>
          </a:p>
          <a:p>
            <a:pPr marL="533400" lvl="1">
              <a:spcBef>
                <a:spcPts val="600"/>
              </a:spcBef>
              <a:spcAft>
                <a:spcPts val="600"/>
              </a:spcAft>
              <a:buClr>
                <a:schemeClr val="tx1"/>
              </a:buClr>
              <a:buFont typeface="Symbol" pitchFamily="18" charset="2"/>
              <a:buChar char="Þ"/>
            </a:pPr>
            <a:r>
              <a:rPr lang="en-US" sz="1400" dirty="0"/>
              <a:t>specified on top of the SmartBAN reference model,</a:t>
            </a:r>
          </a:p>
          <a:p>
            <a:pPr marL="533400" lvl="1">
              <a:spcBef>
                <a:spcPts val="600"/>
              </a:spcBef>
              <a:spcAft>
                <a:spcPts val="600"/>
              </a:spcAft>
              <a:buClr>
                <a:schemeClr val="tx1"/>
              </a:buClr>
              <a:buFont typeface="Symbol" pitchFamily="18" charset="2"/>
              <a:buChar char="Þ"/>
            </a:pPr>
            <a:r>
              <a:rPr lang="en-US" sz="1400" dirty="0"/>
              <a:t>oneM2M and Multi-Agent based, addresses</a:t>
            </a:r>
            <a:r>
              <a:rPr lang="en-US" sz="1400" dirty="0">
                <a:solidFill>
                  <a:schemeClr val="bg2">
                    <a:lumMod val="50000"/>
                  </a:schemeClr>
                </a:solidFill>
              </a:rPr>
              <a:t> </a:t>
            </a:r>
            <a:r>
              <a:rPr lang="en-US" sz="1400" dirty="0">
                <a:solidFill>
                  <a:schemeClr val="accent4"/>
                </a:solidFill>
              </a:rPr>
              <a:t>network / syntactic / semantic interoperability,</a:t>
            </a:r>
          </a:p>
          <a:p>
            <a:pPr marL="533400" lvl="1">
              <a:spcBef>
                <a:spcPts val="600"/>
              </a:spcBef>
              <a:spcAft>
                <a:spcPts val="600"/>
              </a:spcAft>
              <a:buClr>
                <a:schemeClr val="tx1"/>
              </a:buClr>
              <a:buFont typeface="Symbol" pitchFamily="18" charset="2"/>
              <a:buChar char="Þ"/>
            </a:pPr>
            <a:r>
              <a:rPr lang="en-US" sz="1400" dirty="0"/>
              <a:t>generic</a:t>
            </a:r>
            <a:r>
              <a:rPr lang="en-US" sz="1400" dirty="0">
                <a:solidFill>
                  <a:schemeClr val="accent4"/>
                </a:solidFill>
              </a:rPr>
              <a:t> service enablers </a:t>
            </a:r>
            <a:r>
              <a:rPr lang="en-US" sz="1400" dirty="0"/>
              <a:t>for</a:t>
            </a:r>
            <a:r>
              <a:rPr lang="en-US" sz="1400" dirty="0">
                <a:solidFill>
                  <a:schemeClr val="bg2">
                    <a:lumMod val="50000"/>
                  </a:schemeClr>
                </a:solidFill>
              </a:rPr>
              <a:t> </a:t>
            </a:r>
            <a:r>
              <a:rPr lang="en-US" sz="1400" dirty="0">
                <a:solidFill>
                  <a:schemeClr val="accent4"/>
                </a:solidFill>
              </a:rPr>
              <a:t>semantic data sharing / management</a:t>
            </a:r>
            <a:r>
              <a:rPr lang="en-US" sz="1400" dirty="0"/>
              <a:t>, embedded</a:t>
            </a:r>
            <a:r>
              <a:rPr lang="en-US" sz="1400" dirty="0">
                <a:solidFill>
                  <a:schemeClr val="bg2">
                    <a:lumMod val="50000"/>
                  </a:schemeClr>
                </a:solidFill>
              </a:rPr>
              <a:t> </a:t>
            </a:r>
            <a:r>
              <a:rPr lang="en-US" sz="1400" dirty="0">
                <a:solidFill>
                  <a:schemeClr val="accent4"/>
                </a:solidFill>
              </a:rPr>
              <a:t>semantic analytics </a:t>
            </a:r>
            <a:r>
              <a:rPr lang="en-US" sz="1400" dirty="0"/>
              <a:t>(</a:t>
            </a:r>
            <a:r>
              <a:rPr lang="en-US" sz="1400" i="1" dirty="0"/>
              <a:t>device/edge/fog level</a:t>
            </a:r>
            <a:r>
              <a:rPr lang="en-US" sz="1400" dirty="0"/>
              <a:t>),</a:t>
            </a:r>
            <a:r>
              <a:rPr lang="en-US" sz="1400" dirty="0">
                <a:solidFill>
                  <a:schemeClr val="bg2">
                    <a:lumMod val="50000"/>
                  </a:schemeClr>
                </a:solidFill>
              </a:rPr>
              <a:t> </a:t>
            </a:r>
            <a:r>
              <a:rPr lang="en-US" sz="1400" dirty="0">
                <a:solidFill>
                  <a:schemeClr val="accent4"/>
                </a:solidFill>
              </a:rPr>
              <a:t>distributed monitoring / control</a:t>
            </a:r>
          </a:p>
        </p:txBody>
      </p:sp>
      <p:sp>
        <p:nvSpPr>
          <p:cNvPr id="5" name="Rectangle 4">
            <a:extLst>
              <a:ext uri="{FF2B5EF4-FFF2-40B4-BE49-F238E27FC236}">
                <a16:creationId xmlns:a16="http://schemas.microsoft.com/office/drawing/2014/main" id="{BC8CC1A5-E043-44F4-943A-8EBF3D5F6BB6}"/>
              </a:ext>
            </a:extLst>
          </p:cNvPr>
          <p:cNvSpPr/>
          <p:nvPr/>
        </p:nvSpPr>
        <p:spPr>
          <a:xfrm>
            <a:off x="6091911" y="5445224"/>
            <a:ext cx="1944216" cy="276999"/>
          </a:xfrm>
          <a:prstGeom prst="rect">
            <a:avLst/>
          </a:prstGeom>
        </p:spPr>
        <p:txBody>
          <a:bodyPr wrap="square">
            <a:spAutoFit/>
          </a:bodyPr>
          <a:lstStyle/>
          <a:p>
            <a:r>
              <a:rPr lang="fr-CH" sz="1200" dirty="0">
                <a:solidFill>
                  <a:schemeClr val="bg1"/>
                </a:solidFill>
              </a:rPr>
              <a:t>Source: M. Girod-Genet</a:t>
            </a:r>
          </a:p>
        </p:txBody>
      </p:sp>
      <p:pic>
        <p:nvPicPr>
          <p:cNvPr id="4" name="Video 3">
            <a:hlinkClick r:id="" action="ppaction://media"/>
            <a:extLst>
              <a:ext uri="{FF2B5EF4-FFF2-40B4-BE49-F238E27FC236}">
                <a16:creationId xmlns:a16="http://schemas.microsoft.com/office/drawing/2014/main" id="{65B93B7A-66D8-4FB2-B9E6-88B2B6D491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2866804568"/>
      </p:ext>
    </p:extLst>
  </p:cSld>
  <p:clrMapOvr>
    <a:masterClrMapping/>
  </p:clrMapOvr>
  <mc:AlternateContent xmlns:mc="http://schemas.openxmlformats.org/markup-compatibility/2006">
    <mc:Choice xmlns:p14="http://schemas.microsoft.com/office/powerpoint/2010/main" Requires="p14">
      <p:transition spd="slow" p14:dur="2000" advTm="27413"/>
    </mc:Choice>
    <mc:Fallback>
      <p:transition spd="slow" advTm="2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4663-839E-4735-A973-891554A177DB}"/>
              </a:ext>
            </a:extLst>
          </p:cNvPr>
          <p:cNvSpPr>
            <a:spLocks noGrp="1"/>
          </p:cNvSpPr>
          <p:nvPr>
            <p:ph type="title"/>
          </p:nvPr>
        </p:nvSpPr>
        <p:spPr/>
        <p:txBody>
          <a:bodyPr/>
          <a:lstStyle/>
          <a:p>
            <a:r>
              <a:rPr lang="fr-CH" dirty="0" err="1"/>
              <a:t>What</a:t>
            </a:r>
            <a:r>
              <a:rPr lang="fr-CH" dirty="0"/>
              <a:t> </a:t>
            </a:r>
            <a:r>
              <a:rPr lang="fr-CH" dirty="0" err="1"/>
              <a:t>is</a:t>
            </a:r>
            <a:r>
              <a:rPr lang="fr-CH" dirty="0"/>
              <a:t> 6G?</a:t>
            </a:r>
          </a:p>
        </p:txBody>
      </p:sp>
      <p:sp>
        <p:nvSpPr>
          <p:cNvPr id="3" name="Content Placeholder 2">
            <a:extLst>
              <a:ext uri="{FF2B5EF4-FFF2-40B4-BE49-F238E27FC236}">
                <a16:creationId xmlns:a16="http://schemas.microsoft.com/office/drawing/2014/main" id="{0EF75EDE-D33C-4800-B400-95DA6FB9AF8F}"/>
              </a:ext>
            </a:extLst>
          </p:cNvPr>
          <p:cNvSpPr>
            <a:spLocks noGrp="1"/>
          </p:cNvSpPr>
          <p:nvPr>
            <p:ph idx="1"/>
          </p:nvPr>
        </p:nvSpPr>
        <p:spPr>
          <a:xfrm>
            <a:off x="551384" y="1196752"/>
            <a:ext cx="5758126" cy="3339064"/>
          </a:xfrm>
        </p:spPr>
        <p:txBody>
          <a:bodyPr/>
          <a:lstStyle/>
          <a:p>
            <a:r>
              <a:rPr lang="en-US" sz="2000" dirty="0"/>
              <a:t>“</a:t>
            </a:r>
            <a:r>
              <a:rPr lang="en-US" sz="2000" dirty="0">
                <a:solidFill>
                  <a:schemeClr val="accent4"/>
                </a:solidFill>
              </a:rPr>
              <a:t>When wireless is perfectly applied the whole earth will be converted into a huge brain</a:t>
            </a:r>
            <a:r>
              <a:rPr lang="en-US" sz="2000" dirty="0"/>
              <a:t>…We shall be able to communicate with one another instantly, irrespective of distance. Not only this, but…we shall see and hear one another as perfectly as though we were face to face, despite intervening distances of thousands of miles; and the instruments through which we shall be able to do this will be amazingly simple present telephone. A man will be able to carry one in his vest pocket.”  - N. Tesla</a:t>
            </a:r>
            <a:endParaRPr lang="fr-CH" sz="2000" dirty="0"/>
          </a:p>
        </p:txBody>
      </p:sp>
      <p:pic>
        <p:nvPicPr>
          <p:cNvPr id="5" name="Picture 4">
            <a:extLst>
              <a:ext uri="{FF2B5EF4-FFF2-40B4-BE49-F238E27FC236}">
                <a16:creationId xmlns:a16="http://schemas.microsoft.com/office/drawing/2014/main" id="{AE0B2110-4AA2-47C9-9663-BE19539C0F7D}"/>
              </a:ext>
            </a:extLst>
          </p:cNvPr>
          <p:cNvPicPr>
            <a:picLocks noChangeAspect="1"/>
          </p:cNvPicPr>
          <p:nvPr/>
        </p:nvPicPr>
        <p:blipFill>
          <a:blip r:embed="rId6"/>
          <a:stretch>
            <a:fillRect/>
          </a:stretch>
        </p:blipFill>
        <p:spPr>
          <a:xfrm>
            <a:off x="6336784" y="1196752"/>
            <a:ext cx="5495350" cy="3006089"/>
          </a:xfrm>
          <a:prstGeom prst="rect">
            <a:avLst/>
          </a:prstGeom>
        </p:spPr>
      </p:pic>
      <p:sp>
        <p:nvSpPr>
          <p:cNvPr id="6" name="Content Placeholder 2">
            <a:extLst>
              <a:ext uri="{FF2B5EF4-FFF2-40B4-BE49-F238E27FC236}">
                <a16:creationId xmlns:a16="http://schemas.microsoft.com/office/drawing/2014/main" id="{331C9A78-E53A-451B-9A0C-EEB75137F290}"/>
              </a:ext>
            </a:extLst>
          </p:cNvPr>
          <p:cNvSpPr txBox="1">
            <a:spLocks/>
          </p:cNvSpPr>
          <p:nvPr/>
        </p:nvSpPr>
        <p:spPr>
          <a:xfrm>
            <a:off x="6433874" y="4535816"/>
            <a:ext cx="5758126" cy="733428"/>
          </a:xfrm>
          <a:prstGeom prst="rect">
            <a:avLst/>
          </a:prstGeom>
        </p:spPr>
        <p:txBody>
          <a:bodyPr vert="horz" lIns="0" tIns="45720" rIns="0" bIns="45720" rtlCol="0">
            <a:noAutofit/>
          </a:bodyPr>
          <a:lstStyle>
            <a:lvl1pPr marL="228577"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400" kern="1200" dirty="0" smtClean="0">
                <a:solidFill>
                  <a:schemeClr val="tx1"/>
                </a:solidFill>
                <a:latin typeface="+mj-lt"/>
                <a:ea typeface="+mn-ea"/>
                <a:cs typeface="+mn-cs"/>
              </a:defRPr>
            </a:lvl1pPr>
            <a:lvl2pPr marL="685731"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2pPr>
            <a:lvl3pPr marL="1142886"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3pPr>
            <a:lvl4pPr marL="1600040"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smtClean="0">
                <a:solidFill>
                  <a:schemeClr val="tx1"/>
                </a:solidFill>
                <a:latin typeface="+mj-lt"/>
                <a:ea typeface="+mn-ea"/>
                <a:cs typeface="+mn-cs"/>
              </a:defRPr>
            </a:lvl4pPr>
            <a:lvl5pPr marL="2057194" indent="-228577" algn="l" defTabSz="914309" rtl="0" eaLnBrk="1" latinLnBrk="0" hangingPunct="1">
              <a:lnSpc>
                <a:spcPct val="110000"/>
              </a:lnSpc>
              <a:spcBef>
                <a:spcPts val="0"/>
              </a:spcBef>
              <a:spcAft>
                <a:spcPts val="1200"/>
              </a:spcAft>
              <a:buClr>
                <a:schemeClr val="bg2"/>
              </a:buClr>
              <a:buFont typeface="Arial" panose="020B0604020202020204" pitchFamily="34" charset="0"/>
              <a:buChar char="•"/>
              <a:defRPr lang="en-US" sz="2000" kern="1200" dirty="0">
                <a:solidFill>
                  <a:schemeClr val="tx1"/>
                </a:solidFill>
                <a:latin typeface="+mj-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Font typeface="Wingdings" panose="05000000000000000000" pitchFamily="2" charset="2"/>
              <a:buChar char="Ø"/>
            </a:pPr>
            <a:r>
              <a:rPr lang="en-US" sz="2000" i="1" dirty="0"/>
              <a:t> 6G, </a:t>
            </a:r>
            <a:r>
              <a:rPr lang="en-US" sz="2000" i="1" dirty="0" err="1">
                <a:solidFill>
                  <a:schemeClr val="accent4"/>
                </a:solidFill>
              </a:rPr>
              <a:t>distibuted</a:t>
            </a:r>
            <a:r>
              <a:rPr lang="en-US" sz="2000" i="1" dirty="0">
                <a:solidFill>
                  <a:schemeClr val="accent4"/>
                </a:solidFill>
              </a:rPr>
              <a:t> intelligence in action</a:t>
            </a:r>
            <a:r>
              <a:rPr lang="en-US" sz="2000" i="1" dirty="0"/>
              <a:t>, the future of wireless and of </a:t>
            </a:r>
            <a:r>
              <a:rPr lang="en-US" sz="2000" i="1" dirty="0" err="1"/>
              <a:t>BAIoT</a:t>
            </a:r>
            <a:r>
              <a:rPr lang="en-US" sz="2000" i="1" dirty="0"/>
              <a:t> </a:t>
            </a:r>
          </a:p>
        </p:txBody>
      </p:sp>
      <p:sp>
        <p:nvSpPr>
          <p:cNvPr id="4" name="Rectangle 3">
            <a:extLst>
              <a:ext uri="{FF2B5EF4-FFF2-40B4-BE49-F238E27FC236}">
                <a16:creationId xmlns:a16="http://schemas.microsoft.com/office/drawing/2014/main" id="{DC6166F6-7665-40E9-B7C3-FC7A3DB6E32A}"/>
              </a:ext>
            </a:extLst>
          </p:cNvPr>
          <p:cNvSpPr/>
          <p:nvPr/>
        </p:nvSpPr>
        <p:spPr>
          <a:xfrm>
            <a:off x="2458177" y="5667472"/>
            <a:ext cx="6889566" cy="646331"/>
          </a:xfrm>
          <a:prstGeom prst="rect">
            <a:avLst/>
          </a:prstGeom>
        </p:spPr>
        <p:txBody>
          <a:bodyPr wrap="square">
            <a:spAutoFit/>
          </a:bodyPr>
          <a:lstStyle/>
          <a:p>
            <a:pPr algn="ctr"/>
            <a:r>
              <a:rPr lang="en-US" i="1" dirty="0"/>
              <a:t>Much has been accomplished, yet much remains before wireless is “perfectly applied” and distributed intelligence realized</a:t>
            </a:r>
            <a:endParaRPr lang="fr-CH" i="1" dirty="0"/>
          </a:p>
        </p:txBody>
      </p:sp>
      <p:pic>
        <p:nvPicPr>
          <p:cNvPr id="7" name="Video 6">
            <a:hlinkClick r:id="" action="ppaction://media"/>
            <a:extLst>
              <a:ext uri="{FF2B5EF4-FFF2-40B4-BE49-F238E27FC236}">
                <a16:creationId xmlns:a16="http://schemas.microsoft.com/office/drawing/2014/main" id="{1C3FBE1D-1CF4-4649-B80A-FEFAE7FE943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7"/>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2178102444"/>
      </p:ext>
    </p:extLst>
  </p:cSld>
  <p:clrMapOvr>
    <a:masterClrMapping/>
  </p:clrMapOvr>
  <mc:AlternateContent xmlns:mc="http://schemas.openxmlformats.org/markup-compatibility/2006">
    <mc:Choice xmlns:p14="http://schemas.microsoft.com/office/powerpoint/2010/main" Requires="p14">
      <p:transition spd="slow" p14:dur="2000" advTm="39801"/>
    </mc:Choice>
    <mc:Fallback>
      <p:transition spd="slow" advTm="39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7.3"/>
</p:tagLst>
</file>

<file path=ppt/tags/tag10.xml><?xml version="1.0" encoding="utf-8"?>
<p:tagLst xmlns:a="http://schemas.openxmlformats.org/drawingml/2006/main" xmlns:r="http://schemas.openxmlformats.org/officeDocument/2006/relationships" xmlns:p="http://schemas.openxmlformats.org/presentationml/2006/main">
  <p:tag name="TIMING" val="|61.1"/>
</p:tagLst>
</file>

<file path=ppt/tags/tag2.xml><?xml version="1.0" encoding="utf-8"?>
<p:tagLst xmlns:a="http://schemas.openxmlformats.org/drawingml/2006/main" xmlns:r="http://schemas.openxmlformats.org/officeDocument/2006/relationships" xmlns:p="http://schemas.openxmlformats.org/presentationml/2006/main">
  <p:tag name="TIMING" val="|28.2"/>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38"/>
</p:tagLst>
</file>

<file path=ppt/tags/tag5.xml><?xml version="1.0" encoding="utf-8"?>
<p:tagLst xmlns:a="http://schemas.openxmlformats.org/drawingml/2006/main" xmlns:r="http://schemas.openxmlformats.org/officeDocument/2006/relationships" xmlns:p="http://schemas.openxmlformats.org/presentationml/2006/main">
  <p:tag name="TIMING" val="|40.5"/>
</p:tagLst>
</file>

<file path=ppt/tags/tag6.xml><?xml version="1.0" encoding="utf-8"?>
<p:tagLst xmlns:a="http://schemas.openxmlformats.org/drawingml/2006/main" xmlns:r="http://schemas.openxmlformats.org/officeDocument/2006/relationships" xmlns:p="http://schemas.openxmlformats.org/presentationml/2006/main">
  <p:tag name="TIMING" val="|118"/>
</p:tagLst>
</file>

<file path=ppt/tags/tag7.xml><?xml version="1.0" encoding="utf-8"?>
<p:tagLst xmlns:a="http://schemas.openxmlformats.org/drawingml/2006/main" xmlns:r="http://schemas.openxmlformats.org/officeDocument/2006/relationships" xmlns:p="http://schemas.openxmlformats.org/presentationml/2006/main">
  <p:tag name="TIMING" val="|63.8"/>
</p:tagLst>
</file>

<file path=ppt/tags/tag8.xml><?xml version="1.0" encoding="utf-8"?>
<p:tagLst xmlns:a="http://schemas.openxmlformats.org/drawingml/2006/main" xmlns:r="http://schemas.openxmlformats.org/officeDocument/2006/relationships" xmlns:p="http://schemas.openxmlformats.org/presentationml/2006/main">
  <p:tag name="TIMING" val="|18.9"/>
</p:tagLst>
</file>

<file path=ppt/tags/tag9.xml><?xml version="1.0" encoding="utf-8"?>
<p:tagLst xmlns:a="http://schemas.openxmlformats.org/drawingml/2006/main" xmlns:r="http://schemas.openxmlformats.org/officeDocument/2006/relationships" xmlns:p="http://schemas.openxmlformats.org/presentationml/2006/main">
  <p:tag name="TIMING" val="|73.6"/>
</p:tagLst>
</file>

<file path=ppt/theme/theme1.xml><?xml version="1.0" encoding="utf-8"?>
<a:theme xmlns:a="http://schemas.openxmlformats.org/drawingml/2006/main" name="Slides_EN">
  <a:themeElements>
    <a:clrScheme name="CSEM Color Scheme">
      <a:dk1>
        <a:srgbClr val="3C3C3C"/>
      </a:dk1>
      <a:lt1>
        <a:srgbClr val="FFFFFF"/>
      </a:lt1>
      <a:dk2>
        <a:srgbClr val="5A5A5A"/>
      </a:dk2>
      <a:lt2>
        <a:srgbClr val="C4C4BA"/>
      </a:lt2>
      <a:accent1>
        <a:srgbClr val="0070BC"/>
      </a:accent1>
      <a:accent2>
        <a:srgbClr val="E1005A"/>
      </a:accent2>
      <a:accent3>
        <a:srgbClr val="FFFFFF"/>
      </a:accent3>
      <a:accent4>
        <a:srgbClr val="323232"/>
      </a:accent4>
      <a:accent5>
        <a:srgbClr val="88C1E9"/>
      </a:accent5>
      <a:accent6>
        <a:srgbClr val="CC0051"/>
      </a:accent6>
      <a:hlink>
        <a:srgbClr val="88C1E9"/>
      </a:hlink>
      <a:folHlink>
        <a:srgbClr val="C1BF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3C3C3C"/>
        </a:dk1>
        <a:lt1>
          <a:srgbClr val="FFFFFF"/>
        </a:lt1>
        <a:dk2>
          <a:srgbClr val="5A5A5A"/>
        </a:dk2>
        <a:lt2>
          <a:srgbClr val="C4C4BA"/>
        </a:lt2>
        <a:accent1>
          <a:srgbClr val="0070BC"/>
        </a:accent1>
        <a:accent2>
          <a:srgbClr val="E1005A"/>
        </a:accent2>
        <a:accent3>
          <a:srgbClr val="FFFFFF"/>
        </a:accent3>
        <a:accent4>
          <a:srgbClr val="323232"/>
        </a:accent4>
        <a:accent5>
          <a:srgbClr val="AABBDA"/>
        </a:accent5>
        <a:accent6>
          <a:srgbClr val="CC0051"/>
        </a:accent6>
        <a:hlink>
          <a:srgbClr val="88C1E9"/>
        </a:hlink>
        <a:folHlink>
          <a:srgbClr val="C1BF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lides_wide_16-9.potx" id="{8693D903-59BB-40D7-8690-F6AB78740D53}" vid="{493B2F25-84C3-4C3D-9874-282148E74B40}"/>
    </a:ext>
  </a:extLst>
</a:theme>
</file>

<file path=ppt/theme/theme10.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1 Logo horizontal">
  <a:themeElements>
    <a:clrScheme name="CSEM Theme Color #1">
      <a:dk1>
        <a:srgbClr val="283147"/>
      </a:dk1>
      <a:lt1>
        <a:sysClr val="window" lastClr="FFFFFF"/>
      </a:lt1>
      <a:dk2>
        <a:srgbClr val="00B0F0"/>
      </a:dk2>
      <a:lt2>
        <a:srgbClr val="DFE3E5"/>
      </a:lt2>
      <a:accent1>
        <a:srgbClr val="00B0F0"/>
      </a:accent1>
      <a:accent2>
        <a:srgbClr val="FF00FF"/>
      </a:accent2>
      <a:accent3>
        <a:srgbClr val="00FF00"/>
      </a:accent3>
      <a:accent4>
        <a:srgbClr val="FFFF00"/>
      </a:accent4>
      <a:accent5>
        <a:srgbClr val="FF0066"/>
      </a:accent5>
      <a:accent6>
        <a:srgbClr val="9933FF"/>
      </a:accent6>
      <a:hlink>
        <a:srgbClr val="00B0F0"/>
      </a:hlink>
      <a:folHlink>
        <a:srgbClr val="A4DEF4"/>
      </a:folHlink>
    </a:clrScheme>
    <a:fontScheme name="MyCSEM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nSpc>
            <a:spcPct val="110000"/>
          </a:lnSpc>
          <a:spcAft>
            <a:spcPts val="1200"/>
          </a:spcAft>
          <a:buClr>
            <a:schemeClr val="bg2"/>
          </a:buClr>
          <a:defRPr sz="1800" dirty="0" smtClean="0"/>
        </a:defPPr>
      </a:lstStyle>
    </a:txDef>
  </a:objectDefaults>
  <a:extraClrSchemeLst/>
  <a:extLst>
    <a:ext uri="{05A4C25C-085E-4340-85A3-A5531E510DB2}">
      <thm15:themeFamily xmlns:thm15="http://schemas.microsoft.com/office/thememl/2012/main" name="CSEM-new-slide-deck.potx" id="{D4DC7B65-FF16-4AE2-BA24-DBA37A4B1C87}" vid="{9231AC18-00EF-4B68-A475-BF7960827443}"/>
    </a:ext>
  </a:extLst>
</a:theme>
</file>

<file path=ppt/theme/theme3.xml><?xml version="1.0" encoding="utf-8"?>
<a:theme xmlns:a="http://schemas.openxmlformats.org/drawingml/2006/main" name="1_Master Color #1">
  <a:themeElements>
    <a:clrScheme name="CSEM Theme Color #1">
      <a:dk1>
        <a:srgbClr val="283147"/>
      </a:dk1>
      <a:lt1>
        <a:sysClr val="window" lastClr="FFFFFF"/>
      </a:lt1>
      <a:dk2>
        <a:srgbClr val="00B0F0"/>
      </a:dk2>
      <a:lt2>
        <a:srgbClr val="DFE3E5"/>
      </a:lt2>
      <a:accent1>
        <a:srgbClr val="00B0F0"/>
      </a:accent1>
      <a:accent2>
        <a:srgbClr val="FF00FF"/>
      </a:accent2>
      <a:accent3>
        <a:srgbClr val="00FF00"/>
      </a:accent3>
      <a:accent4>
        <a:srgbClr val="FFFF00"/>
      </a:accent4>
      <a:accent5>
        <a:srgbClr val="FF0066"/>
      </a:accent5>
      <a:accent6>
        <a:srgbClr val="9933FF"/>
      </a:accent6>
      <a:hlink>
        <a:srgbClr val="00B0F0"/>
      </a:hlink>
      <a:folHlink>
        <a:srgbClr val="A4DEF4"/>
      </a:folHlink>
    </a:clrScheme>
    <a:fontScheme name="My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60">
          <a:fgClr>
            <a:schemeClr val="bg1"/>
          </a:fgClr>
          <a:bgClr>
            <a:schemeClr val="bg1">
              <a:lumMod val="85000"/>
            </a:schemeClr>
          </a:bgClr>
        </a:pattFill>
        <a:effectLst/>
      </a:spPr>
      <a:bodyPr wrap="square" anchor="ctr">
        <a:noAutofit/>
      </a:bodyPr>
      <a:lstStyle>
        <a:defPPr indent="0" algn="ctr" defTabSz="914400">
          <a:lnSpc>
            <a:spcPct val="90000"/>
          </a:lnSpc>
          <a:spcBef>
            <a:spcPts val="1000"/>
          </a:spcBef>
          <a:buFont typeface="Arial" panose="020B0604020202020204" pitchFamily="34" charset="0"/>
          <a:buNone/>
          <a:defRPr sz="1800">
            <a:solidFill>
              <a:schemeClr val="tx1">
                <a:alpha val="73000"/>
              </a:schemeClr>
            </a:solidFill>
          </a:defRPr>
        </a:defPPr>
      </a:lstStyle>
    </a:spDef>
  </a:objectDefaults>
  <a:extraClrSchemeLst/>
  <a:extLst>
    <a:ext uri="{05A4C25C-085E-4340-85A3-A5531E510DB2}">
      <thm15:themeFamily xmlns:thm15="http://schemas.microsoft.com/office/thememl/2012/main" name="CSEM-new-slide-deck.potx" id="{D4DC7B65-FF16-4AE2-BA24-DBA37A4B1C87}" vid="{28ACF31F-2F81-4DC4-9DC1-B975F77BB00F}"/>
    </a:ext>
  </a:extLst>
</a:theme>
</file>

<file path=ppt/theme/theme4.xml><?xml version="1.0" encoding="utf-8"?>
<a:theme xmlns:a="http://schemas.openxmlformats.org/drawingml/2006/main" name="Master Color #1">
  <a:themeElements>
    <a:clrScheme name="CSEM Theme Color #1">
      <a:dk1>
        <a:srgbClr val="283147"/>
      </a:dk1>
      <a:lt1>
        <a:sysClr val="window" lastClr="FFFFFF"/>
      </a:lt1>
      <a:dk2>
        <a:srgbClr val="00B0F0"/>
      </a:dk2>
      <a:lt2>
        <a:srgbClr val="DFE3E5"/>
      </a:lt2>
      <a:accent1>
        <a:srgbClr val="00B0F0"/>
      </a:accent1>
      <a:accent2>
        <a:srgbClr val="FF00FF"/>
      </a:accent2>
      <a:accent3>
        <a:srgbClr val="00FF00"/>
      </a:accent3>
      <a:accent4>
        <a:srgbClr val="FFFF00"/>
      </a:accent4>
      <a:accent5>
        <a:srgbClr val="FF0066"/>
      </a:accent5>
      <a:accent6>
        <a:srgbClr val="9933FF"/>
      </a:accent6>
      <a:hlink>
        <a:srgbClr val="00B0F0"/>
      </a:hlink>
      <a:folHlink>
        <a:srgbClr val="A4DEF4"/>
      </a:folHlink>
    </a:clrScheme>
    <a:fontScheme name="My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60">
          <a:fgClr>
            <a:schemeClr val="bg1"/>
          </a:fgClr>
          <a:bgClr>
            <a:schemeClr val="bg1">
              <a:lumMod val="85000"/>
            </a:schemeClr>
          </a:bgClr>
        </a:pattFill>
        <a:effectLst/>
      </a:spPr>
      <a:bodyPr wrap="square" anchor="ctr">
        <a:noAutofit/>
      </a:bodyPr>
      <a:lstStyle>
        <a:defPPr indent="0" algn="ctr" defTabSz="914400">
          <a:lnSpc>
            <a:spcPct val="90000"/>
          </a:lnSpc>
          <a:spcBef>
            <a:spcPts val="1000"/>
          </a:spcBef>
          <a:buFont typeface="Arial" panose="020B0604020202020204" pitchFamily="34" charset="0"/>
          <a:buNone/>
          <a:defRPr sz="1800">
            <a:solidFill>
              <a:schemeClr val="tx1">
                <a:alpha val="73000"/>
              </a:schemeClr>
            </a:solidFill>
          </a:defRPr>
        </a:defPPr>
      </a:lstStyle>
    </a:spDef>
  </a:objectDefaults>
  <a:extraClrSchemeLst/>
  <a:extLst>
    <a:ext uri="{05A4C25C-085E-4340-85A3-A5531E510DB2}">
      <thm15:themeFamily xmlns:thm15="http://schemas.microsoft.com/office/thememl/2012/main" name="CSEM-new-slide-deck.potx" id="{D4DC7B65-FF16-4AE2-BA24-DBA37A4B1C87}" vid="{756E9920-538C-4DB6-9587-F9E3A1287A96}"/>
    </a:ext>
  </a:extLst>
</a:theme>
</file>

<file path=ppt/theme/theme5.xml><?xml version="1.0" encoding="utf-8"?>
<a:theme xmlns:a="http://schemas.openxmlformats.org/drawingml/2006/main" name="Master Color #2">
  <a:themeElements>
    <a:clrScheme name="CSEM Theme Color #2">
      <a:dk1>
        <a:srgbClr val="283147"/>
      </a:dk1>
      <a:lt1>
        <a:srgbClr val="FFFFFF"/>
      </a:lt1>
      <a:dk2>
        <a:srgbClr val="00B0F0"/>
      </a:dk2>
      <a:lt2>
        <a:srgbClr val="DFE3E5"/>
      </a:lt2>
      <a:accent1>
        <a:srgbClr val="00B0F0"/>
      </a:accent1>
      <a:accent2>
        <a:srgbClr val="0070C0"/>
      </a:accent2>
      <a:accent3>
        <a:srgbClr val="8971E1"/>
      </a:accent3>
      <a:accent4>
        <a:srgbClr val="7030A0"/>
      </a:accent4>
      <a:accent5>
        <a:srgbClr val="FE65FF"/>
      </a:accent5>
      <a:accent6>
        <a:srgbClr val="FF00FF"/>
      </a:accent6>
      <a:hlink>
        <a:srgbClr val="00B0F0"/>
      </a:hlink>
      <a:folHlink>
        <a:srgbClr val="596C9D"/>
      </a:folHlink>
    </a:clrScheme>
    <a:fontScheme name="My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60">
          <a:fgClr>
            <a:schemeClr val="bg1"/>
          </a:fgClr>
          <a:bgClr>
            <a:schemeClr val="bg1">
              <a:lumMod val="85000"/>
            </a:schemeClr>
          </a:bgClr>
        </a:pattFill>
        <a:effectLst/>
      </a:spPr>
      <a:bodyPr wrap="square" anchor="ctr">
        <a:noAutofit/>
      </a:bodyPr>
      <a:lstStyle>
        <a:defPPr indent="0" algn="ctr" defTabSz="914400">
          <a:lnSpc>
            <a:spcPct val="90000"/>
          </a:lnSpc>
          <a:spcBef>
            <a:spcPts val="1000"/>
          </a:spcBef>
          <a:buFont typeface="Arial" panose="020B0604020202020204" pitchFamily="34" charset="0"/>
          <a:buNone/>
          <a:defRPr sz="1800">
            <a:solidFill>
              <a:schemeClr val="tx1">
                <a:alpha val="73000"/>
              </a:schemeClr>
            </a:solidFill>
          </a:defRPr>
        </a:defPPr>
      </a:lstStyle>
    </a:spDef>
  </a:objectDefaults>
  <a:extraClrSchemeLst/>
  <a:extLst>
    <a:ext uri="{05A4C25C-085E-4340-85A3-A5531E510DB2}">
      <thm15:themeFamily xmlns:thm15="http://schemas.microsoft.com/office/thememl/2012/main" name="CSEM-new-slide-deck.potx" id="{D4DC7B65-FF16-4AE2-BA24-DBA37A4B1C87}" vid="{C7BEF110-2E0E-4F74-A0A9-2325BDE7AE94}"/>
    </a:ext>
  </a:extLst>
</a:theme>
</file>

<file path=ppt/theme/theme6.xml><?xml version="1.0" encoding="utf-8"?>
<a:theme xmlns:a="http://schemas.openxmlformats.org/drawingml/2006/main" name="Master Color #3">
  <a:themeElements>
    <a:clrScheme name="CSEM Theme Color #3">
      <a:dk1>
        <a:srgbClr val="283147"/>
      </a:dk1>
      <a:lt1>
        <a:sysClr val="window" lastClr="FFFFFF"/>
      </a:lt1>
      <a:dk2>
        <a:srgbClr val="00B0F0"/>
      </a:dk2>
      <a:lt2>
        <a:srgbClr val="DBEFF9"/>
      </a:lt2>
      <a:accent1>
        <a:srgbClr val="00B0F0"/>
      </a:accent1>
      <a:accent2>
        <a:srgbClr val="0F6FC6"/>
      </a:accent2>
      <a:accent3>
        <a:srgbClr val="0BD0D9"/>
      </a:accent3>
      <a:accent4>
        <a:srgbClr val="10CF9B"/>
      </a:accent4>
      <a:accent5>
        <a:srgbClr val="7CCA62"/>
      </a:accent5>
      <a:accent6>
        <a:srgbClr val="A5C249"/>
      </a:accent6>
      <a:hlink>
        <a:srgbClr val="F49100"/>
      </a:hlink>
      <a:folHlink>
        <a:srgbClr val="85DFD0"/>
      </a:folHlink>
    </a:clrScheme>
    <a:fontScheme name="My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60">
          <a:fgClr>
            <a:schemeClr val="bg1"/>
          </a:fgClr>
          <a:bgClr>
            <a:schemeClr val="bg1">
              <a:lumMod val="85000"/>
            </a:schemeClr>
          </a:bgClr>
        </a:pattFill>
        <a:effectLst/>
      </a:spPr>
      <a:bodyPr wrap="square" anchor="ctr">
        <a:noAutofit/>
      </a:bodyPr>
      <a:lstStyle>
        <a:defPPr indent="0" algn="ctr" defTabSz="914400">
          <a:lnSpc>
            <a:spcPct val="90000"/>
          </a:lnSpc>
          <a:spcBef>
            <a:spcPts val="1000"/>
          </a:spcBef>
          <a:buFont typeface="Arial" panose="020B0604020202020204" pitchFamily="34" charset="0"/>
          <a:buNone/>
          <a:defRPr sz="1800">
            <a:solidFill>
              <a:schemeClr val="tx1">
                <a:alpha val="73000"/>
              </a:schemeClr>
            </a:solidFill>
          </a:defRPr>
        </a:defPPr>
      </a:lstStyle>
    </a:spDef>
  </a:objectDefaults>
  <a:extraClrSchemeLst/>
  <a:extLst>
    <a:ext uri="{05A4C25C-085E-4340-85A3-A5531E510DB2}">
      <thm15:themeFamily xmlns:thm15="http://schemas.microsoft.com/office/thememl/2012/main" name="CSEM-new-slide-deck.potx" id="{D4DC7B65-FF16-4AE2-BA24-DBA37A4B1C87}" vid="{C9DA93CC-C946-469B-ADB5-EED50E38C205}"/>
    </a:ext>
  </a:extLst>
</a:theme>
</file>

<file path=ppt/theme/theme7.xml><?xml version="1.0" encoding="utf-8"?>
<a:theme xmlns:a="http://schemas.openxmlformats.org/drawingml/2006/main" name="Master Color #4">
  <a:themeElements>
    <a:clrScheme name="CSEM Theme Color #4">
      <a:dk1>
        <a:srgbClr val="283147"/>
      </a:dk1>
      <a:lt1>
        <a:sysClr val="window" lastClr="FFFFFF"/>
      </a:lt1>
      <a:dk2>
        <a:srgbClr val="00B0F0"/>
      </a:dk2>
      <a:lt2>
        <a:srgbClr val="D8D9DC"/>
      </a:lt2>
      <a:accent1>
        <a:srgbClr val="00B0F0"/>
      </a:accent1>
      <a:accent2>
        <a:srgbClr val="4775E7"/>
      </a:accent2>
      <a:accent3>
        <a:srgbClr val="E32D91"/>
      </a:accent3>
      <a:accent4>
        <a:srgbClr val="C830CC"/>
      </a:accent4>
      <a:accent5>
        <a:srgbClr val="8971E1"/>
      </a:accent5>
      <a:accent6>
        <a:srgbClr val="FF99FF"/>
      </a:accent6>
      <a:hlink>
        <a:srgbClr val="99FF33"/>
      </a:hlink>
      <a:folHlink>
        <a:srgbClr val="8C8C8C"/>
      </a:folHlink>
    </a:clrScheme>
    <a:fontScheme name="MyCSEM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60">
          <a:fgClr>
            <a:schemeClr val="bg1"/>
          </a:fgClr>
          <a:bgClr>
            <a:schemeClr val="bg1">
              <a:lumMod val="85000"/>
            </a:schemeClr>
          </a:bgClr>
        </a:pattFill>
        <a:effectLst/>
      </a:spPr>
      <a:bodyPr wrap="square" anchor="ctr">
        <a:noAutofit/>
      </a:bodyPr>
      <a:lstStyle>
        <a:defPPr indent="0" algn="ctr" defTabSz="914400">
          <a:lnSpc>
            <a:spcPct val="90000"/>
          </a:lnSpc>
          <a:spcBef>
            <a:spcPts val="1000"/>
          </a:spcBef>
          <a:buFont typeface="Arial" panose="020B0604020202020204" pitchFamily="34" charset="0"/>
          <a:buNone/>
          <a:defRPr sz="1800">
            <a:solidFill>
              <a:schemeClr val="tx1">
                <a:alpha val="73000"/>
              </a:schemeClr>
            </a:solidFill>
          </a:defRPr>
        </a:defPPr>
      </a:lstStyle>
    </a:spDef>
  </a:objectDefaults>
  <a:extraClrSchemeLst/>
  <a:extLst>
    <a:ext uri="{05A4C25C-085E-4340-85A3-A5531E510DB2}">
      <thm15:themeFamily xmlns:thm15="http://schemas.microsoft.com/office/thememl/2012/main" name="CSEM-new-slide-deck.potx" id="{D4DC7B65-FF16-4AE2-BA24-DBA37A4B1C87}" vid="{651934DD-102D-4E78-A25A-18399CBDD4ED}"/>
    </a:ext>
  </a:extLst>
</a:theme>
</file>

<file path=ppt/theme/theme8.xml><?xml version="1.0" encoding="utf-8"?>
<a:theme xmlns:a="http://schemas.openxmlformats.org/drawingml/2006/main" name="1_Master #1 Logo horizontal">
  <a:themeElements>
    <a:clrScheme name="CSEM Theme Color #1">
      <a:dk1>
        <a:srgbClr val="283147"/>
      </a:dk1>
      <a:lt1>
        <a:sysClr val="window" lastClr="FFFFFF"/>
      </a:lt1>
      <a:dk2>
        <a:srgbClr val="00B0F0"/>
      </a:dk2>
      <a:lt2>
        <a:srgbClr val="DFE3E5"/>
      </a:lt2>
      <a:accent1>
        <a:srgbClr val="00B0F0"/>
      </a:accent1>
      <a:accent2>
        <a:srgbClr val="FF00FF"/>
      </a:accent2>
      <a:accent3>
        <a:srgbClr val="00FF00"/>
      </a:accent3>
      <a:accent4>
        <a:srgbClr val="FFFF00"/>
      </a:accent4>
      <a:accent5>
        <a:srgbClr val="FF0066"/>
      </a:accent5>
      <a:accent6>
        <a:srgbClr val="9933FF"/>
      </a:accent6>
      <a:hlink>
        <a:srgbClr val="00B0F0"/>
      </a:hlink>
      <a:folHlink>
        <a:srgbClr val="A4DEF4"/>
      </a:folHlink>
    </a:clrScheme>
    <a:fontScheme name="MyCSEMFonts">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nSpc>
            <a:spcPct val="110000"/>
          </a:lnSpc>
          <a:spcAft>
            <a:spcPts val="1200"/>
          </a:spcAft>
          <a:buClr>
            <a:schemeClr val="bg2"/>
          </a:buClr>
          <a:defRPr sz="1800" dirty="0" smtClean="0"/>
        </a:defPPr>
      </a:lstStyle>
    </a:txDef>
  </a:objectDefaults>
  <a:extraClrSchemeLst/>
  <a:extLst>
    <a:ext uri="{05A4C25C-085E-4340-85A3-A5531E510DB2}">
      <thm15:themeFamily xmlns:thm15="http://schemas.microsoft.com/office/thememl/2012/main" name="CSEM-new-slide-deck.potx" id="{D4DC7B65-FF16-4AE2-BA24-DBA37A4B1C87}" vid="{9231AC18-00EF-4B68-A475-BF7960827443}"/>
    </a:ext>
  </a:extLst>
</a:theme>
</file>

<file path=ppt/theme/theme9.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DIV xmlns="a452e73d-f818-4285-a273-565fd0b3ff33">CSEM</DIV>
    <Year xmlns="90d818bc-ddb5-46e5-86fd-9f3e6631b484">2019</Year>
    <DocType xmlns="a452e73d-f818-4285-a273-565fd0b3ff33">Marketing</DocType>
    <Month xmlns="90d818bc-ddb5-46e5-86fd-9f3e6631b484">06</Month>
    <Lang xmlns="90d818bc-ddb5-46e5-86fd-9f3e6631b484">EN</Lang>
    <Plateform xmlns="a452e73d-f818-4285-a273-565fd0b3ff33">General</Plateform>
    <_dlc_DocId xmlns="90d818bc-ddb5-46e5-86fd-9f3e6631b484">JZ7AJXEQQYHW-325-671</_dlc_DocId>
    <_dlc_DocIdUrl xmlns="90d818bc-ddb5-46e5-86fd-9f3e6631b484">
      <Url>http://sps3.csem.local/mbd/_layouts/15/DocIdRedir.aspx?ID=JZ7AJXEQQYHW-325-671</Url>
      <Description>JZ7AJXEQQYHW-325-671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21A18ECDD82D9640BB470DBCC7E170D0" ma:contentTypeVersion="17" ma:contentTypeDescription="Create a new document." ma:contentTypeScope="" ma:versionID="2039c40f62398b6931b2895d4b6b463a">
  <xsd:schema xmlns:xsd="http://www.w3.org/2001/XMLSchema" xmlns:xs="http://www.w3.org/2001/XMLSchema" xmlns:p="http://schemas.microsoft.com/office/2006/metadata/properties" xmlns:ns1="90d818bc-ddb5-46e5-86fd-9f3e6631b484" xmlns:ns2="a452e73d-f818-4285-a273-565fd0b3ff33" targetNamespace="http://schemas.microsoft.com/office/2006/metadata/properties" ma:root="true" ma:fieldsID="093c61faf6d4ca5d4c41506c2fd4bff6" ns1:_="" ns2:_="">
    <xsd:import namespace="90d818bc-ddb5-46e5-86fd-9f3e6631b484"/>
    <xsd:import namespace="a452e73d-f818-4285-a273-565fd0b3ff33"/>
    <xsd:element name="properties">
      <xsd:complexType>
        <xsd:sequence>
          <xsd:element name="documentManagement">
            <xsd:complexType>
              <xsd:all>
                <xsd:element ref="ns1:Month"/>
                <xsd:element ref="ns1:Year"/>
                <xsd:element ref="ns1:Lang" minOccurs="0"/>
                <xsd:element ref="ns2:DocType" minOccurs="0"/>
                <xsd:element ref="ns2:DIV"/>
                <xsd:element ref="ns2:Plateform" minOccurs="0"/>
                <xsd:element ref="ns1:_dlc_DocId" minOccurs="0"/>
                <xsd:element ref="ns1:_dlc_DocIdUrl" minOccurs="0"/>
                <xsd:element ref="ns1: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d818bc-ddb5-46e5-86fd-9f3e6631b484" elementFormDefault="qualified">
    <xsd:import namespace="http://schemas.microsoft.com/office/2006/documentManagement/types"/>
    <xsd:import namespace="http://schemas.microsoft.com/office/infopath/2007/PartnerControls"/>
    <xsd:element name="Month" ma:index="0" ma:displayName="Month" ma:default="04" ma:format="Dropdown" ma:internalName="Month">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Year" ma:index="1" ma:displayName="Year" ma:default="2019" ma:format="Dropdown" ma:internalName="Year">
      <xsd:simpleType>
        <xsd:restriction base="dms:Choice">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Lang" ma:index="5" nillable="true" ma:displayName="Lg" ma:default="EN" ma:description="Language of documents" ma:format="Dropdown" ma:internalName="Lang">
      <xsd:simpleType>
        <xsd:restriction base="dms:Choice">
          <xsd:enumeration value="FR"/>
          <xsd:enumeration value="DE"/>
          <xsd:enumeration value="EN"/>
          <xsd:enumeration value="IT"/>
          <xsd:enumeration value="ES"/>
          <xsd:enumeration value="FR/DE"/>
          <xsd:enumeration value="FR/EN"/>
          <xsd:enumeration value="FR/DE/EN"/>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452e73d-f818-4285-a273-565fd0b3ff33" elementFormDefault="qualified">
    <xsd:import namespace="http://schemas.microsoft.com/office/2006/documentManagement/types"/>
    <xsd:import namespace="http://schemas.microsoft.com/office/infopath/2007/PartnerControls"/>
    <xsd:element name="DocType" ma:index="8" nillable="true" ma:displayName="DocType" ma:default="Marketing" ma:description="Type of document" ma:format="Dropdown" ma:internalName="DocType" ma:readOnly="false">
      <xsd:simpleType>
        <xsd:union memberTypes="dms:Text">
          <xsd:simpleType>
            <xsd:restriction base="dms:Choice">
              <xsd:enumeration value="Marketing"/>
              <xsd:enumeration value="Technical"/>
              <xsd:enumeration value="SEMICON-2010"/>
              <xsd:enumeration value="MAM-2011"/>
              <xsd:enumeration value="IDTechEX 2012"/>
              <xsd:enumeration value="ICT-Agri Symposium"/>
              <xsd:enumeration value="IVAM-Systems-Integration"/>
              <xsd:enumeration value="IVAM Mikrotechnologieforum Hannover 2013"/>
              <xsd:enumeration value="EPIC AGM - Annual General Meeting 2014"/>
              <xsd:enumeration value="mAM 2018 symposium"/>
            </xsd:restriction>
          </xsd:simpleType>
        </xsd:union>
      </xsd:simpleType>
    </xsd:element>
    <xsd:element name="DIV" ma:index="9" ma:displayName="Div" ma:default="CSEM" ma:description="Technical Division" ma:format="Dropdown" ma:internalName="DIV" ma:readOnly="false">
      <xsd:simpleType>
        <xsd:restriction base="dms:Choice">
          <xsd:enumeration value="A"/>
          <xsd:enumeration value="B"/>
          <xsd:enumeration value="C"/>
          <xsd:enumeration value="E"/>
          <xsd:enumeration value="L"/>
          <xsd:enumeration value="M"/>
          <xsd:enumeration value="N"/>
          <xsd:enumeration value="O"/>
          <xsd:enumeration value="P"/>
          <xsd:enumeration value="T"/>
          <xsd:enumeration value="V"/>
          <xsd:enumeration value="CSEM"/>
        </xsd:restriction>
      </xsd:simpleType>
    </xsd:element>
    <xsd:element name="Plateform" ma:index="10" nillable="true" ma:displayName="Program" ma:default="General" ma:description="Research Program" ma:format="Dropdown" ma:internalName="Plateform" ma:readOnly="false">
      <xsd:simpleType>
        <xsd:restriction base="dms:Choice">
          <xsd:enumeration value="General"/>
          <xsd:enumeration value="MEMS"/>
          <xsd:enumeration value="PV &amp; Energy"/>
          <xsd:enumeration value="Surface Engineering"/>
          <xsd:enumeration value="Systems"/>
          <xsd:enumeration value="ULP Integrated System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ma:readOnly="true"/>
        <xsd:element ref="dc:title" minOccurs="0" maxOccurs="1" ma:index="4" ma:displayName="Title"/>
        <xsd:element ref="dc:subject" maxOccurs="1" ma:index="2" ma:displayName="ContCategory"/>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335F98-1D4F-4A73-9166-F8F47AED3D84}">
  <ds:schemaRefs>
    <ds:schemaRef ds:uri="http://schemas.microsoft.com/sharepoint/events"/>
  </ds:schemaRefs>
</ds:datastoreItem>
</file>

<file path=customXml/itemProps2.xml><?xml version="1.0" encoding="utf-8"?>
<ds:datastoreItem xmlns:ds="http://schemas.openxmlformats.org/officeDocument/2006/customXml" ds:itemID="{9BCDDAAE-2D8F-415A-A68D-4611633B0C6F}">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dcmitype/"/>
    <ds:schemaRef ds:uri="http://purl.org/dc/elements/1.1/"/>
    <ds:schemaRef ds:uri="http://schemas.microsoft.com/office/infopath/2007/PartnerControls"/>
    <ds:schemaRef ds:uri="a452e73d-f818-4285-a273-565fd0b3ff33"/>
    <ds:schemaRef ds:uri="90d818bc-ddb5-46e5-86fd-9f3e6631b484"/>
    <ds:schemaRef ds:uri="http://purl.org/dc/terms/"/>
  </ds:schemaRefs>
</ds:datastoreItem>
</file>

<file path=customXml/itemProps3.xml><?xml version="1.0" encoding="utf-8"?>
<ds:datastoreItem xmlns:ds="http://schemas.openxmlformats.org/officeDocument/2006/customXml" ds:itemID="{0C8716B2-3065-4211-8CEF-89A25CAFD0FA}">
  <ds:schemaRefs>
    <ds:schemaRef ds:uri="http://schemas.microsoft.com/sharepoint/v3/contenttype/forms"/>
  </ds:schemaRefs>
</ds:datastoreItem>
</file>

<file path=customXml/itemProps4.xml><?xml version="1.0" encoding="utf-8"?>
<ds:datastoreItem xmlns:ds="http://schemas.openxmlformats.org/officeDocument/2006/customXml" ds:itemID="{68677E6A-1BB6-43DD-A303-142A2235A8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d818bc-ddb5-46e5-86fd-9f3e6631b484"/>
    <ds:schemaRef ds:uri="a452e73d-f818-4285-a273-565fd0b3ff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4644</Words>
  <Application>Microsoft Office PowerPoint</Application>
  <PresentationFormat>Widescreen</PresentationFormat>
  <Paragraphs>463</Paragraphs>
  <Slides>19</Slides>
  <Notes>19</Notes>
  <HiddenSlides>0</HiddenSlides>
  <MMClips>19</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vt:i4>
      </vt:variant>
    </vt:vector>
  </HeadingPairs>
  <TitlesOfParts>
    <vt:vector size="34" baseType="lpstr">
      <vt:lpstr>Arial</vt:lpstr>
      <vt:lpstr>Calibri</vt:lpstr>
      <vt:lpstr>Century Gothic</vt:lpstr>
      <vt:lpstr>Lato</vt:lpstr>
      <vt:lpstr>Symbol</vt:lpstr>
      <vt:lpstr>Verdana</vt:lpstr>
      <vt:lpstr>Wingdings</vt:lpstr>
      <vt:lpstr>Slides_EN</vt:lpstr>
      <vt:lpstr>Master #1 Logo horizontal</vt:lpstr>
      <vt:lpstr>1_Master Color #1</vt:lpstr>
      <vt:lpstr>Master Color #1</vt:lpstr>
      <vt:lpstr>Master Color #2</vt:lpstr>
      <vt:lpstr>Master Color #3</vt:lpstr>
      <vt:lpstr>Master Color #4</vt:lpstr>
      <vt:lpstr>1_Master #1 Logo horizontal</vt:lpstr>
      <vt:lpstr>Smart Body Area IoT (BAIoT) in 6G</vt:lpstr>
      <vt:lpstr>Outline</vt:lpstr>
      <vt:lpstr>Introduction</vt:lpstr>
      <vt:lpstr>Overview of current WBAN characteristics (2.4 GHz band)</vt:lpstr>
      <vt:lpstr>ETSI TC SmartBAN status – TR and TS</vt:lpstr>
      <vt:lpstr>ETSI TC SmartBAN – Work Items</vt:lpstr>
      <vt:lpstr>2.4 GHz PHY-MAC technical requirements</vt:lpstr>
      <vt:lpstr>Data representation and interoperability management</vt:lpstr>
      <vt:lpstr>What is 6G?</vt:lpstr>
      <vt:lpstr>A perspective on 6G and BAN</vt:lpstr>
      <vt:lpstr>SmartBAN in 6G – IoT: a view to the future</vt:lpstr>
      <vt:lpstr>What is needed?</vt:lpstr>
      <vt:lpstr>The system: SmartBAN / BAIoT for Digital Health</vt:lpstr>
      <vt:lpstr>Open E2E security and privacy platform (e.g. Digital Health) </vt:lpstr>
      <vt:lpstr>So then, what is BAIoT in 6G</vt:lpstr>
      <vt:lpstr>Issues and challenges</vt:lpstr>
      <vt:lpstr>Wireless imperfectly applied – the 2.4GHz band</vt:lpstr>
      <vt:lpstr>The law of accelerating returns…</vt:lpstr>
      <vt:lpstr>Thank you for your attention and see us at URSI GASS 2020!</vt:lpstr>
    </vt:vector>
  </TitlesOfParts>
  <Company>CSEM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CSEM Corporate Presentation (widescreen 16:9)</dc:title>
  <dc:subject>Presentations</dc:subject>
  <dc:creator>CSEM SA</dc:creator>
  <cp:lastModifiedBy>FARSEROTU John R.</cp:lastModifiedBy>
  <cp:revision>1507</cp:revision>
  <cp:lastPrinted>2019-10-31T08:01:42Z</cp:lastPrinted>
  <dcterms:created xsi:type="dcterms:W3CDTF">2015-07-23T11:19:45Z</dcterms:created>
  <dcterms:modified xsi:type="dcterms:W3CDTF">2020-03-09T20:45:56Z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0x01010021A18ECDD82D9640BB470DBCC7E170D0</vt:lpwstr>
  </property>
  <property fmtid="{D5CDD505-2E9C-101B-9397-08002B2CF9AE}" pid="3" name="_dlc_DocIdItemGuid">
    <vt:lpwstr>882cf4cb-1a84-48d2-8f01-2c11da0696b2</vt:lpwstr>
  </property>
  <property fmtid="{D5CDD505-2E9C-101B-9397-08002B2CF9AE}" pid="4" name="NSCPROP_SA">
    <vt:lpwstr>http://sps3.csem.local/mbd/Marketing%20documents/2019-CSEM-Corporate-no-movies-widescreen.pptx</vt:lpwstr>
  </property>
</Properties>
</file>